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al.ua/uploads/newsimages/578902eaba5451466420023_full_new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64961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Сонячна енергія</a:t>
            </a:r>
            <a:endParaRPr lang="ru-RU" sz="7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afa-info.com.ua/news_thumbs/onfe1fc544142148738735f0a4b19e31af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4357694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Сонячна енергія може стати</a:t>
            </a:r>
          </a:p>
          <a:p>
            <a:pPr algn="ctr"/>
            <a:r>
              <a:rPr lang="uk-UA" sz="40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найголовнішим джерелом енергії</a:t>
            </a:r>
            <a:endParaRPr lang="ru-RU" sz="4000" b="1" cap="none" spc="0" dirty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topoboi.com/pic/201310/2560x1440/topoboi.com-19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школа\конкурси мої\DSC07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838" y="1785926"/>
            <a:ext cx="3905277" cy="2928958"/>
          </a:xfrm>
          <a:prstGeom prst="rect">
            <a:avLst/>
          </a:prstGeom>
          <a:noFill/>
        </p:spPr>
      </p:pic>
      <p:pic>
        <p:nvPicPr>
          <p:cNvPr id="1027" name="Picture 3" descr="D:\школа\конкурси мої\DSC07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4000241" cy="3000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27453" y="285728"/>
            <a:ext cx="4689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Робимо дослід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1258" y="4714884"/>
            <a:ext cx="4631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00B0F0"/>
                </a:solidFill>
                <a:effectLst/>
              </a:rPr>
              <a:t>День </a:t>
            </a:r>
            <a:r>
              <a:rPr lang="uk-UA" sz="5400" b="1" cap="none" spc="0" dirty="0" smtClean="0">
                <a:ln/>
                <a:solidFill>
                  <a:srgbClr val="00B0F0"/>
                </a:solidFill>
                <a:effectLst/>
              </a:rPr>
              <a:t> </a:t>
            </a:r>
            <a:r>
              <a:rPr lang="uk-UA" sz="5400" b="1" cap="none" spc="0" dirty="0" smtClean="0">
                <a:ln/>
                <a:solidFill>
                  <a:srgbClr val="00B0F0"/>
                </a:solidFill>
                <a:effectLst/>
              </a:rPr>
              <a:t>перший</a:t>
            </a:r>
            <a:endParaRPr lang="ru-RU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topoboi.com/pic/201310/2560x1440/topoboi.com-19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школа\конкурси мої\DSC07600.JPG"/>
          <p:cNvPicPr>
            <a:picLocks noChangeAspect="1" noChangeArrowheads="1"/>
          </p:cNvPicPr>
          <p:nvPr/>
        </p:nvPicPr>
        <p:blipFill>
          <a:blip r:embed="rId3" cstate="print"/>
          <a:srcRect l="14063" t="33333" r="9375"/>
          <a:stretch>
            <a:fillRect/>
          </a:stretch>
        </p:blipFill>
        <p:spPr bwMode="auto">
          <a:xfrm>
            <a:off x="285720" y="214290"/>
            <a:ext cx="4000528" cy="261259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D:\школа\конкурси мої\DSC07602.JPG"/>
          <p:cNvPicPr>
            <a:picLocks noChangeAspect="1" noChangeArrowheads="1"/>
          </p:cNvPicPr>
          <p:nvPr/>
        </p:nvPicPr>
        <p:blipFill>
          <a:blip r:embed="rId4" cstate="print"/>
          <a:srcRect t="7407" b="22222"/>
          <a:stretch>
            <a:fillRect/>
          </a:stretch>
        </p:blipFill>
        <p:spPr bwMode="auto">
          <a:xfrm>
            <a:off x="3786182" y="2857496"/>
            <a:ext cx="5143505" cy="2714644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428604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третій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929065"/>
            <a:ext cx="50006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День 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четвертий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topoboi.com/pic/201310/2560x1440/topoboi.com-19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школа\конкурси мої\DSC07614.JPG"/>
          <p:cNvPicPr>
            <a:picLocks noChangeAspect="1" noChangeArrowheads="1"/>
          </p:cNvPicPr>
          <p:nvPr/>
        </p:nvPicPr>
        <p:blipFill>
          <a:blip r:embed="rId3" cstate="print"/>
          <a:srcRect t="9339"/>
          <a:stretch>
            <a:fillRect/>
          </a:stretch>
        </p:blipFill>
        <p:spPr bwMode="auto">
          <a:xfrm>
            <a:off x="1285852" y="1785926"/>
            <a:ext cx="6619633" cy="4501071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48286" y="357166"/>
            <a:ext cx="4447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ятий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topoboi.com/pic/201310/2560x1440/topoboi.com-19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5391" y="500042"/>
            <a:ext cx="4993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єднай поняття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7158" y="1955157"/>
            <a:ext cx="407196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Сонце – батько, 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Сонце встане, то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Сонце гріє, сонце сяє,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Сонце низенько,</a:t>
            </a:r>
            <a:r>
              <a:rPr lang="ru-RU" sz="3200" dirty="0" smtClean="0"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78605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1928802"/>
            <a:ext cx="3857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природа оживає.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ранок настане.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місяць вітчим.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й вечір близенько.</a:t>
            </a:r>
            <a:endParaRPr lang="ru-RU" sz="3200" dirty="0" smtClean="0">
              <a:latin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750463" y="3107529"/>
            <a:ext cx="19288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atgiaonamdinh.vn/upload/8008/20151117/sunflow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0708" y="642918"/>
            <a:ext cx="4542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Жага до життя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школа\конкурси мої\для проекту\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488" y="642918"/>
            <a:ext cx="59293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Сонце –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зоряної системи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k.opredelim.com/pars_docs/refs/25/24154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50006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86454"/>
            <a:ext cx="607223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5143503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Галілео Галілей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86454"/>
            <a:ext cx="607223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І перший телескоп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vsm.ru/images/2015/08/12/poleznyi-soft-dlya-lyubitelei-astronom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5" y="214290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Сучасний телескоп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4296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</a:rPr>
              <a:t>Сонце впливає на клімат та зміни пір року</a:t>
            </a:r>
          </a:p>
        </p:txBody>
      </p:sp>
      <p:pic>
        <p:nvPicPr>
          <p:cNvPr id="10242" name="Picture 2" descr="http://subject.com.ua/textbook/nature/2klas/2klas.files/imag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143932" cy="411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школа\конкурси мої\для проекту\imag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3999" cy="4059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6514" y="285728"/>
            <a:ext cx="783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Сонячна енергія впливає </a:t>
            </a:r>
          </a:p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на фотосинтез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vitppt.com.ua/images/3/2285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9460" name="Picture 4" descr="http://svitppt.com.ua/images/15/14811/960/img4.jpg"/>
          <p:cNvPicPr>
            <a:picLocks noChangeAspect="1" noChangeArrowheads="1"/>
          </p:cNvPicPr>
          <p:nvPr/>
        </p:nvPicPr>
        <p:blipFill>
          <a:blip r:embed="rId3" cstate="print"/>
          <a:srcRect l="53125" t="45833" r="4687"/>
          <a:stretch>
            <a:fillRect/>
          </a:stretch>
        </p:blipFill>
        <p:spPr bwMode="auto">
          <a:xfrm>
            <a:off x="5286348" y="3143247"/>
            <a:ext cx="3857652" cy="3714753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vitppt.com.ua/images/42/41511/9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esktopas.com/files/2013/06/Northern-Lights1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70518" y="357166"/>
            <a:ext cx="74029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Сонячний вітер </a:t>
            </a:r>
          </a:p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викликає північне</a:t>
            </a:r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сяйво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13</cp:revision>
  <dcterms:modified xsi:type="dcterms:W3CDTF">2016-11-18T13:13:27Z</dcterms:modified>
</cp:coreProperties>
</file>