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3F5"/>
    <a:srgbClr val="DFEEF1"/>
    <a:srgbClr val="DBE5F1"/>
    <a:srgbClr val="78E0DE"/>
    <a:srgbClr val="DAF6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view-image" descr="http://pedsovet.su/_ld/379/69498365.jpg"/>
          <p:cNvPicPr/>
          <p:nvPr/>
        </p:nvPicPr>
        <p:blipFill>
          <a:blip r:embed="rId2" cstate="print"/>
          <a:srcRect l="2551" t="3838" r="2551" b="233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428604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Сонячна</a:t>
            </a:r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енергія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D:\школа\конкурси мої\для проекту\Scenery_Fields_Sunrises_3725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142984"/>
            <a:ext cx="7286676" cy="5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857620" y="3571876"/>
            <a:ext cx="52863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5715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Який вплив має сонячна енергія на Землю</a:t>
            </a:r>
            <a:r>
              <a:rPr lang="uk-UA" sz="5400" b="1" cap="none" spc="0" dirty="0" smtClean="0">
                <a:ln w="5715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5715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1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2214546" y="785794"/>
            <a:ext cx="4643470" cy="178595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</a:t>
            </a:r>
            <a:r>
              <a:rPr lang="en-US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3600" b="1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єднуємося</a:t>
            </a:r>
            <a:r>
              <a:rPr lang="uk-UA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групи</a:t>
            </a:r>
            <a:endParaRPr lang="ru-RU" sz="3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500034" y="2786058"/>
            <a:ext cx="3071834" cy="135732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InflateTop">
              <a:avLst/>
            </a:prstTxWarp>
          </a:bodyPr>
          <a:lstStyle/>
          <a:p>
            <a:pPr algn="ctr"/>
            <a:r>
              <a:rPr lang="uk-UA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Дослідники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142976" y="4572008"/>
            <a:ext cx="2571768" cy="128588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InflateTop">
              <a:avLst/>
            </a:prstTxWarp>
          </a:bodyPr>
          <a:lstStyle/>
          <a:p>
            <a:pPr algn="ctr"/>
            <a:r>
              <a:rPr lang="uk-UA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Екологи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4929190" y="4572008"/>
            <a:ext cx="3286148" cy="164307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InflateTop">
              <a:avLst/>
            </a:prstTxWarp>
          </a:bodyPr>
          <a:lstStyle/>
          <a:p>
            <a:pPr algn="ctr"/>
            <a:r>
              <a:rPr lang="uk-UA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Читайлики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643570" y="2643182"/>
            <a:ext cx="2857520" cy="135732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InflateTop">
              <a:avLst/>
            </a:prstTxWarp>
          </a:bodyPr>
          <a:lstStyle/>
          <a:p>
            <a:pPr algn="ctr"/>
            <a:r>
              <a:rPr lang="uk-UA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Практики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643174" y="2357430"/>
            <a:ext cx="500066" cy="42862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2714612" y="3000372"/>
            <a:ext cx="2071702" cy="92869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321967" y="2893215"/>
            <a:ext cx="2214578" cy="128588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57874" y="2357430"/>
            <a:ext cx="600076" cy="42862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ytimg.com/vi/dn5yq2fV-LA/m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43866" y="714356"/>
            <a:ext cx="7256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Запитання кожній групі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642910" y="1928802"/>
            <a:ext cx="3571900" cy="4071966"/>
          </a:xfrm>
          <a:prstGeom prst="vertic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FF00"/>
                </a:solidFill>
                <a:latin typeface="Monotype Corsiva" pitchFamily="66" charset="0"/>
              </a:rPr>
              <a:t>Чи потрібне Сонце?</a:t>
            </a:r>
          </a:p>
          <a:p>
            <a:pPr algn="ctr"/>
            <a:r>
              <a:rPr lang="uk-UA" sz="3200" dirty="0" smtClean="0">
                <a:solidFill>
                  <a:srgbClr val="FFFF00"/>
                </a:solidFill>
                <a:latin typeface="Monotype Corsiva" pitchFamily="66" charset="0"/>
              </a:rPr>
              <a:t>Що ми знаємо про Сонце?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786314" y="1928802"/>
            <a:ext cx="3643338" cy="4143404"/>
          </a:xfrm>
          <a:prstGeom prst="vertic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00"/>
                </a:solidFill>
                <a:latin typeface="Monotype Corsiva" pitchFamily="66" charset="0"/>
              </a:rPr>
              <a:t>У чому переваги сонячної енергії?</a:t>
            </a:r>
          </a:p>
          <a:p>
            <a:pPr algn="ctr"/>
            <a:r>
              <a:rPr lang="uk-UA" sz="2800" dirty="0" smtClean="0">
                <a:solidFill>
                  <a:srgbClr val="FFFF00"/>
                </a:solidFill>
                <a:latin typeface="Monotype Corsiva" pitchFamily="66" charset="0"/>
              </a:rPr>
              <a:t>Якої шкоди Землі можуть завдати сонячні батареї?</a:t>
            </a:r>
          </a:p>
          <a:p>
            <a:pPr algn="ctr"/>
            <a:r>
              <a:rPr lang="uk-UA" sz="2800" dirty="0" smtClean="0">
                <a:solidFill>
                  <a:srgbClr val="FFFF00"/>
                </a:solidFill>
                <a:latin typeface="Monotype Corsiva" pitchFamily="66" charset="0"/>
              </a:rPr>
              <a:t>Чи можна вичерпати сонячну енергію?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857365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Дослідникам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1857364"/>
            <a:ext cx="24288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uk-UA" sz="3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кологам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ytimg.com/vi/dn5yq2fV-LA/m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Вертикальный свиток 1"/>
          <p:cNvSpPr/>
          <p:nvPr/>
        </p:nvSpPr>
        <p:spPr>
          <a:xfrm>
            <a:off x="785786" y="1571612"/>
            <a:ext cx="3500462" cy="4643470"/>
          </a:xfrm>
          <a:prstGeom prst="vertic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FF00"/>
                </a:solidFill>
                <a:latin typeface="Monotype Corsiva" pitchFamily="66" charset="0"/>
              </a:rPr>
              <a:t>Як впливає сонячна енергія на рослинний світ?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4929190" y="1571612"/>
            <a:ext cx="3571900" cy="4643470"/>
          </a:xfrm>
          <a:prstGeom prst="vertic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00"/>
                </a:solidFill>
                <a:latin typeface="Monotype Corsiva" pitchFamily="66" charset="0"/>
              </a:rPr>
              <a:t>Що розповідають про Сонце у художній літературі?</a:t>
            </a:r>
          </a:p>
          <a:p>
            <a:pPr algn="ctr"/>
            <a:r>
              <a:rPr lang="uk-UA" sz="2800" dirty="0" smtClean="0">
                <a:solidFill>
                  <a:srgbClr val="FFFF00"/>
                </a:solidFill>
                <a:latin typeface="Monotype Corsiva" pitchFamily="66" charset="0"/>
              </a:rPr>
              <a:t>Що говорить про Сонце народ?</a:t>
            </a:r>
          </a:p>
          <a:p>
            <a:pPr algn="ctr"/>
            <a:endParaRPr lang="ru-RU" sz="32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500174"/>
            <a:ext cx="26432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Практикам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1500174"/>
            <a:ext cx="2571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Читайликам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3866" y="428604"/>
            <a:ext cx="7256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Запитання кожній групі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003.radikal.ru/i203/1205/b3/ef48552414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786050" y="642918"/>
            <a:ext cx="371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Завдання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857365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Дослідникам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1857364"/>
            <a:ext cx="24288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uk-UA" sz="3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кологам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дисплей 4"/>
          <p:cNvSpPr/>
          <p:nvPr/>
        </p:nvSpPr>
        <p:spPr>
          <a:xfrm>
            <a:off x="571472" y="2714620"/>
            <a:ext cx="3786214" cy="3214710"/>
          </a:xfrm>
          <a:prstGeom prst="flowChartDisplay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Monotype Corsiva" pitchFamily="66" charset="0"/>
              </a:rPr>
              <a:t>Відшукати у бібліотеці, </a:t>
            </a:r>
            <a:r>
              <a:rPr lang="uk-UA" sz="2800" dirty="0" err="1" smtClean="0">
                <a:latin typeface="Monotype Corsiva" pitchFamily="66" charset="0"/>
              </a:rPr>
              <a:t>інтернеті</a:t>
            </a:r>
            <a:r>
              <a:rPr lang="uk-UA" sz="2800" dirty="0" smtClean="0">
                <a:latin typeface="Monotype Corsiva" pitchFamily="66" charset="0"/>
              </a:rPr>
              <a:t> інформацію про Сонце як зірку.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6" name="Блок-схема: дисплей 5"/>
          <p:cNvSpPr/>
          <p:nvPr/>
        </p:nvSpPr>
        <p:spPr>
          <a:xfrm>
            <a:off x="4929190" y="2786058"/>
            <a:ext cx="3714776" cy="3214710"/>
          </a:xfrm>
          <a:prstGeom prst="flowChartDisplay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Monotype Corsiva" pitchFamily="66" charset="0"/>
              </a:rPr>
              <a:t>Відшукати у бібліотеці, </a:t>
            </a:r>
            <a:r>
              <a:rPr lang="uk-UA" sz="2800" dirty="0" err="1" smtClean="0">
                <a:latin typeface="Monotype Corsiva" pitchFamily="66" charset="0"/>
              </a:rPr>
              <a:t>інтернеті</a:t>
            </a:r>
            <a:r>
              <a:rPr lang="uk-UA" sz="2800" dirty="0" smtClean="0">
                <a:latin typeface="Monotype Corsiva" pitchFamily="66" charset="0"/>
              </a:rPr>
              <a:t> інформацію про  сонячну енергію, дізнатися про її вплив на Землю.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003.radikal.ru/i203/1205/b3/ef48552414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786050" y="642918"/>
            <a:ext cx="371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Завдання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500174"/>
            <a:ext cx="26432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Практикам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500174"/>
            <a:ext cx="2571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Читайликам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дисплей 4"/>
          <p:cNvSpPr/>
          <p:nvPr/>
        </p:nvSpPr>
        <p:spPr>
          <a:xfrm>
            <a:off x="571472" y="2071678"/>
            <a:ext cx="3786214" cy="4214842"/>
          </a:xfrm>
          <a:prstGeom prst="flowChartDisplay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Monotype Corsiva" pitchFamily="66" charset="0"/>
              </a:rPr>
              <a:t>Зробити власне практичне дослідження про вплив сонячної енергії на проростання зерна.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6" name="Блок-схема: дисплей 5"/>
          <p:cNvSpPr/>
          <p:nvPr/>
        </p:nvSpPr>
        <p:spPr>
          <a:xfrm>
            <a:off x="4786314" y="2071678"/>
            <a:ext cx="3786214" cy="4143404"/>
          </a:xfrm>
          <a:prstGeom prst="flowChartDisplay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Monotype Corsiva" pitchFamily="66" charset="0"/>
              </a:rPr>
              <a:t>Відшукати літературні чи народні, прозові чи віршовані твори, де розповідається про Сонце.</a:t>
            </a:r>
          </a:p>
          <a:p>
            <a:pPr algn="ctr"/>
            <a:r>
              <a:rPr lang="uk-UA" sz="2800" dirty="0" smtClean="0">
                <a:latin typeface="Monotype Corsiva" pitchFamily="66" charset="0"/>
              </a:rPr>
              <a:t>Скласти власну казку про Сонце.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hipnygova.ucoz.ru/_tbkp/0_555d0_b1c6651f_XXL.jpeg"/>
          <p:cNvPicPr>
            <a:picLocks noChangeAspect="1" noChangeArrowheads="1"/>
          </p:cNvPicPr>
          <p:nvPr/>
        </p:nvPicPr>
        <p:blipFill>
          <a:blip r:embed="rId2" cstate="print"/>
          <a:srcRect b="2343"/>
          <a:stretch>
            <a:fillRect/>
          </a:stretch>
        </p:blipFill>
        <p:spPr bwMode="auto">
          <a:xfrm>
            <a:off x="0" y="0"/>
            <a:ext cx="936339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6570" y="571480"/>
            <a:ext cx="763087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Вимоги до створення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Капля 2"/>
          <p:cNvSpPr/>
          <p:nvPr/>
        </p:nvSpPr>
        <p:spPr>
          <a:xfrm>
            <a:off x="357158" y="2285992"/>
            <a:ext cx="2857520" cy="2000264"/>
          </a:xfrm>
          <a:prstGeom prst="teardrop">
            <a:avLst>
              <a:gd name="adj" fmla="val 135555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</a:rPr>
              <a:t>Презентація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Капля 3"/>
          <p:cNvSpPr/>
          <p:nvPr/>
        </p:nvSpPr>
        <p:spPr>
          <a:xfrm rot="18967645">
            <a:off x="3323942" y="3106777"/>
            <a:ext cx="2489949" cy="2348864"/>
          </a:xfrm>
          <a:prstGeom prst="teardrop">
            <a:avLst>
              <a:gd name="adj" fmla="val 127098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</a:rPr>
              <a:t>Публікація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Капля 4"/>
          <p:cNvSpPr/>
          <p:nvPr/>
        </p:nvSpPr>
        <p:spPr>
          <a:xfrm flipH="1">
            <a:off x="6429388" y="2428868"/>
            <a:ext cx="2286016" cy="2214578"/>
          </a:xfrm>
          <a:prstGeom prst="teardrop">
            <a:avLst>
              <a:gd name="adj" fmla="val 150314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Веб-сайт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laycast.ru/uploads/2015/07/06/14234313.png"/>
          <p:cNvPicPr>
            <a:picLocks noChangeAspect="1" noChangeArrowheads="1"/>
          </p:cNvPicPr>
          <p:nvPr/>
        </p:nvPicPr>
        <p:blipFill>
          <a:blip r:embed="rId2" cstate="print"/>
          <a:srcRect b="6739"/>
          <a:stretch>
            <a:fillRect/>
          </a:stretch>
        </p:blipFill>
        <p:spPr bwMode="auto">
          <a:xfrm>
            <a:off x="-214346" y="0"/>
            <a:ext cx="9323260" cy="6858000"/>
          </a:xfrm>
          <a:prstGeom prst="rect">
            <a:avLst/>
          </a:prstGeom>
          <a:noFill/>
        </p:spPr>
      </p:pic>
      <p:sp>
        <p:nvSpPr>
          <p:cNvPr id="4" name="Блок-схема: процесс 3"/>
          <p:cNvSpPr/>
          <p:nvPr/>
        </p:nvSpPr>
        <p:spPr>
          <a:xfrm>
            <a:off x="0" y="357166"/>
            <a:ext cx="5572132" cy="1041276"/>
          </a:xfrm>
          <a:prstGeom prst="flowChartProcess">
            <a:avLst/>
          </a:prstGeom>
          <a:solidFill>
            <a:srgbClr val="DFEEF1"/>
          </a:solidFill>
          <a:ln>
            <a:solidFill>
              <a:srgbClr val="DFF3F5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0" y="357166"/>
            <a:ext cx="2500298" cy="1071570"/>
          </a:xfrm>
          <a:prstGeom prst="flowChartProcess">
            <a:avLst/>
          </a:prstGeom>
          <a:solidFill>
            <a:srgbClr val="78E0DE"/>
          </a:solidFill>
          <a:effectLst>
            <a:glow rad="101600">
              <a:schemeClr val="accent5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8" name="Picture 4" descr="http://nachalo4ka.ru/wp-content/uploads/2014/08/171-300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-214338"/>
            <a:ext cx="3214710" cy="3214710"/>
          </a:xfrm>
          <a:prstGeom prst="rect">
            <a:avLst/>
          </a:prstGeom>
          <a:noFill/>
        </p:spPr>
      </p:pic>
      <p:sp>
        <p:nvSpPr>
          <p:cNvPr id="6" name="Волна 5"/>
          <p:cNvSpPr/>
          <p:nvPr/>
        </p:nvSpPr>
        <p:spPr>
          <a:xfrm>
            <a:off x="2928926" y="500042"/>
            <a:ext cx="3857652" cy="1700218"/>
          </a:xfrm>
          <a:prstGeom prst="wave">
            <a:avLst/>
          </a:prstGeom>
          <a:solidFill>
            <a:srgbClr val="DFEEF1"/>
          </a:solidFill>
          <a:ln>
            <a:solidFill>
              <a:srgbClr val="DFF3F5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Пам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’</a:t>
            </a:r>
            <a:r>
              <a:rPr lang="uk-UA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ятайте</a:t>
            </a:r>
            <a:r>
              <a:rPr lang="uk-UA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 ! </a:t>
            </a:r>
            <a:endParaRPr lang="ru-RU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0" y="2786058"/>
            <a:ext cx="5286412" cy="2714644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Презентація відбудеться </a:t>
            </a:r>
          </a:p>
          <a:p>
            <a:pPr algn="ctr"/>
            <a:r>
              <a:rPr lang="uk-UA" sz="4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24  листопада</a:t>
            </a:r>
            <a:endParaRPr lang="ru-RU" sz="4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162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24</cp:revision>
  <dcterms:modified xsi:type="dcterms:W3CDTF">2016-11-14T16:31:12Z</dcterms:modified>
</cp:coreProperties>
</file>