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65" r:id="rId3"/>
    <p:sldId id="258" r:id="rId4"/>
    <p:sldId id="261" r:id="rId5"/>
    <p:sldId id="263" r:id="rId6"/>
    <p:sldId id="264" r:id="rId7"/>
    <p:sldId id="268" r:id="rId8"/>
    <p:sldId id="262" r:id="rId9"/>
    <p:sldId id="271" r:id="rId10"/>
    <p:sldId id="270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кут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кут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 сполучна ліні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 сполучна ліні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 сполучна ліні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 сполучна ліні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 сполучна ліні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кут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 сполучна ліні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 сполучна ліні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 сполучна ліні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 сполучна ліні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 сполучна ліні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кут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 сполучна ліні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2" name="Місце для тексту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4" name="Місце для тексту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6" name="Місце для дати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 сполучна ліні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Місце для вмісту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1" name="Місце для дати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3" name="Місце для нижнього колонтитула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0" name="Пряма сполучна ліні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 сполучна ліні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 сполучна ліні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 сполучна ліні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Місце для дати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1" name="Місце для нижнього колонтитула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 сполучна ліні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93959E6-847B-4937-8C3D-49CDB5BA4EF3}" type="datetimeFigureOut">
              <a:rPr lang="uk-UA" smtClean="0"/>
              <a:pPr/>
              <a:t>06.02.2014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-642966"/>
            <a:ext cx="8186766" cy="2071702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00B0F0"/>
                </a:solidFill>
              </a:rPr>
              <a:t/>
            </a:r>
            <a:br>
              <a:rPr lang="ru-RU" sz="5400" b="1" i="1" dirty="0" smtClean="0">
                <a:solidFill>
                  <a:srgbClr val="00B0F0"/>
                </a:solidFill>
              </a:rPr>
            </a:br>
            <a:r>
              <a:rPr lang="ru-RU" sz="5400" b="1" i="1" dirty="0" smtClean="0">
                <a:solidFill>
                  <a:srgbClr val="00B0F0"/>
                </a:solidFill>
              </a:rPr>
              <a:t/>
            </a:r>
            <a:br>
              <a:rPr lang="ru-RU" sz="5400" b="1" i="1" dirty="0" smtClean="0">
                <a:solidFill>
                  <a:srgbClr val="00B0F0"/>
                </a:solidFill>
              </a:rPr>
            </a:br>
            <a:r>
              <a:rPr lang="ru-RU" sz="5400" b="1" i="1" dirty="0" smtClean="0">
                <a:solidFill>
                  <a:srgbClr val="00B0F0"/>
                </a:solidFill>
              </a:rPr>
              <a:t/>
            </a:r>
            <a:br>
              <a:rPr lang="ru-RU" sz="5400" b="1" i="1" dirty="0" smtClean="0">
                <a:solidFill>
                  <a:srgbClr val="00B0F0"/>
                </a:solidFill>
              </a:rPr>
            </a:br>
            <a:r>
              <a:rPr lang="ru-RU" sz="5400" b="1" i="1" dirty="0" smtClean="0">
                <a:solidFill>
                  <a:srgbClr val="00B0F0"/>
                </a:solidFill>
              </a:rPr>
              <a:t/>
            </a:r>
            <a:br>
              <a:rPr lang="ru-RU" sz="5400" b="1" i="1" dirty="0" smtClean="0">
                <a:solidFill>
                  <a:srgbClr val="00B0F0"/>
                </a:solidFill>
              </a:rPr>
            </a:br>
            <a:r>
              <a:rPr lang="ru-RU" sz="4800" b="1" i="1" dirty="0" smtClean="0">
                <a:ln>
                  <a:solidFill>
                    <a:srgbClr val="FFFF00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ПРИКОР</a:t>
            </a:r>
            <a:r>
              <a:rPr lang="uk-UA" sz="4800" b="1" i="1" dirty="0" smtClean="0">
                <a:ln>
                  <a:solidFill>
                    <a:srgbClr val="FFFF00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ДОННІ ЗНАКИ</a:t>
            </a:r>
            <a:endParaRPr lang="ru-RU" sz="4800" b="1" i="1" dirty="0">
              <a:ln>
                <a:solidFill>
                  <a:srgbClr val="FFFF00"/>
                </a:solidFill>
              </a:ln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571472" y="2967335"/>
            <a:ext cx="70439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0541" cmpd="sng">
                  <a:solidFill>
                    <a:srgbClr val="7030A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Стовпи-обеліски</a:t>
            </a:r>
            <a:endParaRPr lang="uk-UA" sz="5400" b="1" dirty="0">
              <a:ln w="10541" cmpd="sng">
                <a:solidFill>
                  <a:srgbClr val="7030A0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:\Новая папка\0_6d253_b4f17afb_X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429684" cy="63579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вмісту 5" descr="n_1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142852"/>
            <a:ext cx="8715436" cy="642942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вмісту 5" descr="0_8ce9b_a3c3dbe5_XL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7158" y="357166"/>
            <a:ext cx="8429684" cy="60722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вмісту 5" descr="8e552248b99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42911" y="428604"/>
            <a:ext cx="7929618" cy="60722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вмісту 5" descr="39418big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85984" y="500042"/>
            <a:ext cx="4429156" cy="57864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вмісту 5" descr="b89d32785980d0e2941b9fcc21966908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285704"/>
            <a:ext cx="8286809" cy="64294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5" descr="photo35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3571900" cy="497723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Місце для вмісту 7" descr="2fc111b95b3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285728"/>
            <a:ext cx="4429156" cy="63579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вмісту 5" descr="60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0034" y="357166"/>
            <a:ext cx="8286808" cy="61436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:\Новая папка\90467154_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2852"/>
            <a:ext cx="6429420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льков">
  <a:themeElements>
    <a:clrScheme name="Альков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Альков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льков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</TotalTime>
  <Words>1</Words>
  <PresentationFormat>Екран (4:3)</PresentationFormat>
  <Paragraphs>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1" baseType="lpstr">
      <vt:lpstr>Альков</vt:lpstr>
      <vt:lpstr>    ПРИКОРДОННІ ЗНАКИ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6</cp:revision>
  <dcterms:modified xsi:type="dcterms:W3CDTF">2014-02-06T15:58:13Z</dcterms:modified>
</cp:coreProperties>
</file>