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FF243AA-75F8-4840-98BA-35246A80812D}">
          <p14:sldIdLst>
            <p14:sldId id="256"/>
            <p14:sldId id="257"/>
            <p14:sldId id="259"/>
            <p14:sldId id="258"/>
            <p14:sldId id="260"/>
          </p14:sldIdLst>
        </p14:section>
        <p14:section name="Раздел без заголовка" id="{B8F6ED94-1A7B-46C3-AAA1-8867C34E3DF1}">
          <p14:sldIdLst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CDD95-0F64-47C8-A0F4-B49C0EF97BE2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BC65C-B314-4A5D-A32C-B590198BE7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20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842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83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491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659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424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7708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927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589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58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52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373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27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21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17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36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52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15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24EAA63-AB6B-4EFB-AA7F-5B9AABE7927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C6BA563-4D0B-4837-B193-C4F813B721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03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3419" y="787400"/>
            <a:ext cx="8825658" cy="3812181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rgbClr val="FFFF00"/>
                </a:solidFill>
              </a:rPr>
              <a:t/>
            </a:r>
            <a:br>
              <a:rPr lang="en-US" sz="6000" dirty="0" smtClean="0">
                <a:solidFill>
                  <a:srgbClr val="FFFF00"/>
                </a:solidFill>
              </a:rPr>
            </a:br>
            <a:r>
              <a:rPr lang="en-US" sz="6000" dirty="0"/>
              <a:t/>
            </a:r>
            <a:br>
              <a:rPr lang="en-US" sz="6000" dirty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fate of our nation depends on the education of youth.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( Aristotle)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84301" y="901700"/>
            <a:ext cx="88519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Schools around the world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318" y="1825030"/>
            <a:ext cx="2231981" cy="2323289"/>
          </a:xfrm>
          <a:prstGeom prst="rect">
            <a:avLst/>
          </a:prstGeom>
        </p:spPr>
      </p:pic>
      <p:sp>
        <p:nvSpPr>
          <p:cNvPr id="6" name="AutoShape 2" descr="data:image/jpeg;base64,/9j/4AAQSkZJRgABAQAAAQABAAD/2wCEAAkGBhQSERUUEhQWFRUWGBUYFxcVGBgVFBoaFxoXGBcaHBgXHSYeGBolGhcUHy8gJCcpLCwsGB4xNTAqNSYrLCkBCQoKDgwOGg8PGiwkHyQvLC0tLC0sMCwvLSopLCkpLSosLCwsLCwsLCwtLCwsLCwsLCwsLCwsLCwsLSwsLCwsLP/AABEIAK4BIQMBIgACEQEDEQH/xAAcAAACAgMBAQAAAAAAAAAAAAAFBwQGAAIDAQj/xABSEAACAQIDAwcIBAoHBgUFAAABAgMAEQQSIQUGMQcTIkFRYXEUMlKBkZKh0iNCscEIM1RicnOCk7LRFiRDRFOi8Bg0NcLT4RWDhLPDF2OUo/H/xAAbAQACAwEBAQAAAAAAAAAAAAADBAECBQAGB//EADkRAAEDAgMECAUCBQUAAAAAAAEAAgMEERIhMQVBUYETFCJhcZHR8KGxweHxMkIWIzNSYgYVJDSC/9oADAMBAAIRAxEAPwB1IRlzN33PrNa8/Ha99PXWZLxkdub7TUORFVbGqk2XLxd4MMWyiQX4Ws38qm8/Ha99PXVdi2LAHzdd78aNJGMtVDipXUY2Lt+2ukcqHgftoUFTuoDv3LIkV4GKntU2PdUF9hdS1uI2VsxW04I753C2Fze+g9VAn5Stmg2OJX3ZflpdbN5ySFkncl3IOpJOUdp7zf2VUN4tnAFitwoF+/sHtoHWe1YBMinyzKeKcqGyybDFL7kvyVIj5QdnkgDELrwusgHtK2r583Y3cedgbWBJsO4cSe6mNDuWojZWYsT8PCiGYXsq9BldM5N4MMeEg9jfyrV95cKNDIPY/wDKlbsXGZGbDnz4xoCdbdXHWrpszd5ZlzN8KsJCdEFzCCrQNpQkXzC3g38qhnenCcOdGnc/8qFYvCGNSl/CqfPgWW57zUl5CqmD/TDB/wCMPdf5anQbWgdcyuCO2zfeKT3krX4VbNksViINR0makBW6PeLCsxUSC44izfyrXDbz4SSYQpKDISQFs/1QSdSLcAeulfklEzla67lYWQbUhZx1yknxjepEgvZRYpw82Kzmx2Ur+UjevEYLaEZgewMKFkOqN05OK9veNaJ7t8rkE1lxK8w/pedEfXxX16d9cJml2HetM7KqDC2dgxAi+Wo5eiuW09oRYdDJLcIOJCu9u85AbDvNQdjb2YPFuUw8yuwGYizqbXAv0gL6kcO2jMcgYAqQQeBGoI8RVS2huCiYhcXgrQzoblOEMgOjKQPMJFxcadduunoRC4ESEg7juv35X5rHfjBy58USxG9+DjlMLyhZA2UqVcWJ78tusa3tRvmxS65Ut3c8a4tEsygCUdeU+aTbiVOhPYe6ivJrvT5TBzUhvLCAD2snBW8RwPq7aVvnZbctAw0baqAk7nA7j6eoRfbG9uDwr5MRLzbEBgCshuDcXBVSDqDUKPlE2cxsMQvuyD7VrnyjbqDGYUlB9NFdo+0+knrA07wKQwFq9Js3ZlNWRYi5wcNRl6LzFRUyROtYWX0Pht8sFI+RZhm4gFZFJHC4zKLjQ0Ql2pCvFgPU33CqRhtjIdiRySC0kcbSxvbpLmYsB+iQRccPXah+xNsgrlndQQL3voR261nmmpy8sa43BItxtvGXwTYZUmLpg27eI3ePqr4u9OELZRKL9ln/AJVJTa0B4OPY38qU209uQxygRkOG1BWx+NGNj4jnHB116qbk2W1rcdzzSTaxxNsky0dDw++ugjFQMIuVRU5KxHNA0TjJC7Ve80Oys5sVsaX3Kdjp8NDeKbKJTY9T8NQpHAa0WmgM8gjBsSplk6NuKyP4/fnAQyNHJOqupswyubHsuqkUR2btaHEwmXDuHTpDMAw1XjowBr5nkkuSTTt5Iv8AhZ/WTfdWxtDZUdJAJGuJNwO5K09S6V9iFdOcPbXtaVlefT66J5h/a+01AmwgkBvRCEXX3vtND8c3N9fGqOXIThN1gJM1yde3Sjowhtau+BHQHfXeoDQFN0Dxezgnm8TQiDBNLnEmuU6dndR3aeLXNlJsbVD2fcX76E/M4URnZGIJY7wT81iHXhpbw6vgPtNVTb21RdIRxP0jnsCjor6hr4mjHKHjR5XLYgjMBfq4a/fVLhwrTyEg9KQ9d9Evw07aWY0Z8E8bm3FMjc1kjiEjnLmsq3DWsOAzWtqbnj11Yts7cXCxZyC5JCqF1uTVbwe7gJDOXNgAgLXCgW4AaD1USwmDzNZrtlY5bnS1rWsftqoIBUkEqu4jEmTamGnsURwFfOAh87I2gJBGqHieunXs7AtHw4Uo+UArHhEkBsyzxW7essP8oP7Ip1bPfNGjdqg+0U1FZ2aUmFkN2nsYy65ip7qBTbsS8MwPqq7Za1IopalwUuMRgmjYKy+sCumIQqNKvcmEU8RUHE7ERur40Exooeq1BhRlvau2worYuP8Ab/haiU+BKaKpIrhsjCOMShKkDpa/smoDMwuvcFULlp/36P8AUJ/HJVGjq88tA/r8f6hP45Ko6iln/wBUr6Rscf8ADj8Ee3d3xxGDP0T3S9zG2qH1fVPeLU4d1t+YMaAAckvXGx18VP1h8e6kDXWOUixBsR1jjTEcxGRUV+x4KwX/AEu4j6jf819MYnDrIjIwurAqQeBBFiKUj7BxGyMWuIAMmHDWLrr0G0KuOo21vwuBXXdblTeICPF3kTgJB+MHiPrj4+NM3Z21IcTHnidZEOhtr6iDqD3Gmrh2i8mWVWyS5kjcUbsjwPgdxUnDzq6hlN1YAgjgQdQaQfKNsJ8NtIpGl0xJDxAek5sy+pz7GFPjBYFIlyRjKtyQo4C+th2C99Oq9RNr7vx4iTDyOOlh5OcX3SLeF8jfsCtTZ1aaSUu3EEenxXmaiJsmQ5KpcpePGE2ZHhl85wkQ/RjClj8FH7VKnAbTPmuMy99XLlixWbGIl9I4h7XZifgFqgwRvI6xxi7MQqgdZNYE0rulvdfSdjU7IKFpdo65PvwTCh3UwcmGTFENFmYowS5VW1syr1DtHDsA4Ua2Rs3mZ4xmDq9srDUFe6qzvHvpDs7Z6bPUCbE6M5v0EJbOSe/qA7NT317dvlCUSKXXKVJK6kr0jdr9l69tRsqJ6ezyb6WPgvmNfHEKhzoR2bm3hdfRTKLVuoqm7P5QIMUciXEqi7Jx9hHEfEdYqzYPaAYhesrcd9jYj1XX215+WnkiyeLFEY9pOSmE0teWGMSQoVcHITdb/wCtaue9AfmDkNtRfW2nYKR++uNaR7ltAbZL68NSfXWrsemL5RKDolaySzcFtVV2anlyQf8ACz+sm+6kVenryQf8LP6yb7q2tvf9UeI+qDR/1OSudZWVleIWsu2H831n7TXPFYJZPOrLnmzbjr9pqEJJao4qVNiwmUWBNq25o9tD3klHCoOM240NueZUzEheJLEa2AGpNQM9FyDb4TlXuOI66mQbS/qfOAZSwIW/Hsv9tqHY2RZWSSYOE0LRlbNrwBufC/8Ao1ttHaoksRYIBYdQAH2eFRO0tF1aEXdmkHtXHMZJA2tnYHwBIH3Cu+7e2xzyq6ganpC4PgR3Ud5Q9kkMs0cZCAEMSLAkm48fGqVgIWZwUGoIIPeKA0AsThcQ+4T1wsxMfRIuRpfh8KmYVWtcqA3bmGX7Lnw0qu7Cu0YKtbttqKKY3HPh4WewcgaA6Um3Ipl2aqHKTOM8OFDE5Tzrkm54BVJJ67Zz6xTn3T2rz2FjaO1goUjrBUAEGvmXae03mkeR7Z5Gu1uACiyqOwaD2CrXuxvpPhs3MyZMwFwQGW/Ucp77inGdlJyDGvo2C/XXQikD/wDXXHwtlkjgex61ZSe8FWt8KZO4vKnh9onm7czPb8WxBDW45G6/AgHxpvDldJlXE1qSa71o8lqrZcuLHuryLzhpXjY0V7DjFZgOuoUpP8tB/r0f6hP45KofOV9G7wbpYbGj6eMFgLBx0XA7mHV3HSlfvPyRTQgvhW55B9Q2Eo+5vgaSmgfiLmr2+yNr07YWwPNiMs9Dz9VQQ9bCSo8t1JDAgjQgixB7weFcmxFKDEF6LrDQpnlFTNlbxzYaQSQuUbu4EdhHBh3GgZxFaGU1cYxvS8tU17S0i4Ke+6nK5DiAI8QOam6rfi3PcT5p7j7akbz8qUeEHmZnPmpfpHvPojv+2kGiE115knjc+OtONq8LSCLnj9l552xI5JMbAQOHop+2NtT7QxTSEXeVgFRAbdSoqjieod9MTCbmTbPwueGA4jHSAgNpzMII1N2NjYetj+beveRnddCXxblWZDkjW4JXTpOR1Eg2H7XdRXfzcfG4mTNBiGkjY6wu+RU8LdFl8Rfxq8BwfzS3EUvVytfJ1PpMDQLEn5flJrHboMrM2JxcAcklgC80hY8b5Fte/fUbCbNw6v0jNMvYoWAH9ps5t+zenBsfkU4HEz/sQj/nYf8ALV62TuhhMILxQoCPrt0n068zaj1WrUG06x36bN+KzJIdnQ6OdIfIef5Sx3f2ZtKRMuBw8eBhYWL2Kuw7TLJeRv2QBVxw250uHwwMmJkmkiZXQ3yqmoD8blhkzecerQCuW9HK/hcKCIvp3HWptGD+n9b9kHxpRycqmNlx0U7MXCuAuHS4jZW6LJkF8xYEi5ub27Kbh2XVSgzyk+LjmeXqs+aubI0xRNa1vAD6nO6afKFvuYQsIS5NmLHhbuH+uulVtvHc+5e1r24eFM7eTALJhXDISYlDpnUiTmX1FwdQy63HG6SUrcBgS7WDDTXxr0WyhE2K7RYjVecqi7HmV5/RybmRMF6BNr/YfCnlydQhdnAAWF3OvgL/ABvXLdNUODIkRYxYaEAajgbUa3fkVsOxQADNJw+2srada6dhjI0cm6WOzg6+5T6ysrK86tJdYvN9Z+01gFZD5vrP2mvQao5StWal7tXfPCyTB53CRRZhGpzGRpDYF8qi6gLpr2nr4Gd/N+E2eigLmlkDZOFly21YXvbXTTW1fOm29rtI7MTckkn160zCzLEUNx3BOIbSwuIBOGKuBxKkhge8HUeuuWHVFzmWQJGljduGYnor3nidOykzsHbDYadJVJ0IDD0lPnA+r42oztrfeWYKvRCJmsq3v0jqTc6toBw4AVc2c2ym9ld959opiICga/EX6j2EdnVSpxGEKnQkWPV8f50X2NtESRyowJIRj0dOz/X/APKGyT5vOuC2oPUe8eu/tIrKDS15T4ILAmRuvickSE+a49h6x99WLaADxle0Ur9hbyPA5jkGaFwoH5rAcVPj1Grls7apfTLYaW1rnwYhiYpbNY2cl3tDAtG7KdCpPs4g1kRK2ca24juNX3efZaThfqSAgXtr16EdeoFUTGQmDOLhiDxUdC3X/K3jXNDiM1zi0HJdNpQCRQQeAup7R2HvB0oRs3GvDIskbFXRgykcQVNwaLYKcNGxZbgAnQ2Omp+H2UExGjHv1piFx0QZmjVfXm6e31xuDhxC/wBooLDsYaOvqYGixWkz+D3vFcTYRjw+mj+CyD+A+2nPRHCxS65NEOytUhAN66Ma8XjVFyom/nKUuz8SkLXGaNXuEDDVnXtv9Wo+y9+2xa5opSR+rK69lyLUd3k3ITF4lZmSMlUVAzgsRZmbRTp9bjUjDbnItszEgdSgKPvraZJSNibcdrf7t9UPtX0VI2zu3DijmmF29Jei3tHH10NHI0JB9C8q9hkC5PuJ9VN/C7Jij81BftOp9prltTeHD4YXmmRO4npepRqfZSE8kL/2DxP2T8FRUghsZPgM0gtvcmOMwl2dOcjH14rso/SFsy+sW76BR4S3AV9LbJ3lw2K/EzK59G9n902PwoZt7k7wmJu2TmpD9eKy696+afZfvrKfTYs2lejo9sNhdgq4yDx38wfp5JBrh63ENTNoYcRTSR5s2R3TNwvlYi9urhUcmk8DV7pgaWhzd677M2lLh5BJC7Iw61PwI4EdxpnbucrStZMYuQ/4iAlD+kvFfVf1Uqa9zUSJ5jSVbsymrB/NbnxGvvxX0fgttQTC8U0b/osCfZe4oTvVumMcuV8TNGnoIUEZ72BW7es27qQTy1HkxBPWbeOlNR7QMTg5gzC8rP8A6XZp0uXh90wNo8mey4STitomy/UUxh/YAzfCqli9p4LBsDs+GTnfqTYghmXiMyqNL24aDjRbYfJdi8TCJwERTqiyEq7jttawB6rkXoLjN1HikeTHfQQxHKdVZ3I+ogBNydda0TtGvqThJNlm/wC3bOpmEl+Ig2tfzy38FeNwN7ZcUcuJbnJACQz26SN+MQ2GoGjW9EOOuvMByeyQ4mTLrDcmMnUgHVb966qe8VD3V5QtmkRxyYMwZCOblSzP3FioDX7R0r99NDZm3YDG8iSK8SjPmBuALE69Y0B49atWjC2soGFr2nPfuPDmsHaDqaqkDohh4jvG/n81Rt4IcXDCeko420NwBrw7asXJdj3m2bmfVg8ov4Wqt78cpmDkjMaHMxUkOuqg9Qo3yPYjPsokC30kw+ymqtr+pYpGWOIfVZ0LbS5ZiyulZWVleeWgueNxPNwO/o3P+agce8wIuanbz/7hN+i38VLJce1rXt7Ko4ElTdL7fTelsViJJWPFiFF72UaKB6qqjSXovvPu/JA5IBaMm4Ya2v1N2GgOemS++QVAF1J0rwGtFkrokbHRVNVupXfAY1onup4hlPeCNRXfn+CnzbkjuJ6x41I2fuZi5rZIZG8ENvaaNYvk1xkMDzzJlSNSzaqWsO69Ae25ujMdYIJOcqXtnXu6vvqwbobxBjzbaN1XPneB9P7aqYm6JGov7DUMNYgjQjUEca6IWUym6cG1IC8d47Fl1AOl9CMpPVxoFtHZQZbHS6kH7vj9lcN1N8M5EUx6Z0V/S7j+d30R2jhemQzMqkZlIsQddUAGoIGtz3URwyyCo08SqhgYjHFY+czMo9hF6k7M3KxGMcCBVyZUOZ2CqLjUHiTY3GgPChuLxgEzEXspIW/HTh3DXjUzd/aWMBEODdldzplKqe0jM3AdfHt7aE1jgSVd7wQAE3Nz9zsLsVlxOLxIMp6K65EGfQhU85zrxPsFNsmkBsfkfxEzc9tDE262sxllI75H6K/5qeWxdoRSwqYZFkVehmVg4unRPSHE6VcoKmGsXjXpIrAdaquUXaW2ocOLzSpGPzmAJ8BxPqql7Y5YIEuMOjTH0m+jT49I+wVWuWQ/16P9Qv8AHJQTYO4uLxVikZRD/aSXRfVfVvUDQHSuLi1oXr6DZNGKdtTUu1zsTYepUna3KNjcRcc5zSn6sXQ/zecfbQLC4SWd7Rq8jnqUFm8Tb7TTT2TyUYaFc+KkMlhc3PNxDx1uR4keFctrcq+zMApjwqiVh9XDgLHfvk80+IzUxBRTVBs0E+/II0m3qOjGCkj56D1KCbD5KMS5DTOMOOPHNJ6gpsD66ZqL5HhGLyPKIkdi8pu5ygnU27rUidp8q+0doSrBAww4ldUVYdHu5Ci8h6XX1ZaZ3KbjBhdlrApN35uFbm7FUALEnr0UAn86nKygdQRgvIub5a6cVgur59qzsjk0uMgNOPfp3pMvIWYseJJJ8TqaLbr7MGJxcMLXyu1mtobAEtbvsDQZTernyWQX2jGT1LIf8pH315mFpc8L6JVymGlke3c028skZ2tyPTKScPKsg9GToN7RdT8Krk/JztBTbycnvVoyP4qfUkgUXJAHadBVZ2zyk7Ow9xJio83oxkyN/wDrvY1rdTEmTQeS8PF/qSsYLOs7xHoQlU3JzOi85jHjwsfa7B3PcqITmPdejeydzc6DyLC3YanE47og9nNwAGw72FDductGDSTNhsKZZBe0sxsRfsZsz+oZaDYPlu2g0gyCBRfVRGSD4lmzewinaXZTnuwM/V3peq25I8XcfoPK+fM8ldcdtHEYUMuJK4PEZSYsTEP6vIR9WVACp1t0rXHWO1bbSxBlfPjpxjZbnJFC30IJ4lmQC5PooLnrI4U6pcfh9rbOdZVGcBc6A9JGuLMp42Otj4g9dVbA7uYbBKzqLEC7SSEEgfpGwUeFqaiiqW3iJtbK51Hr3LOdPSykSYbG2g/STx7u8KvxbNV4w82yHiS343Dc9EwHaQ+ZG7ekKsO4cCYdy0Ewmw8gtKHASWL0TJHcgpckF1uLM17VFw3LjFhxkSFphfzswjFu66kn4Vrit7Nl41udhdsBihqGkXLE56wxjzKL9pte+oNMui2lCwtN3xncc+Y3hcDRVJs9vRu3OFyP/Q4d48kvt/d2/IcbJEARGenFf/Da9h4qQyHvU05uRH/hB/WTfYtVPfNG2lgDIyKMThAZA0djFNATlkaNl6JCkKxANhZu2wtnIj/wg/rJv+WnKus6zs5pOocAfEApN8DoZSx3w08QeCvlZWVleZVl5Ng1lhaN9VbMD7TVexHJzA3BmXwNTd7cU0ez53RzGyqxDqbEdLiD1Umf6XYn8un/AHjGhPkDTYq7W3V+xvIvDIdZ3t2WH30Li/B4w97vMx7lXL95qvYTe2fMA+PlUdrSMo9pqTtrerEopkwmOaZQBnAkzgEjtB0NUFQOBVhF3q44HkS2fH9TOfzyT8ARVgwe5cEI+hiiU9yD7eNI9N6dolb+WT9X9o1ew717QL28sn4/4jVHWWq/QOTvxOxMU2iTwxj9Uzn4vb4VCxG4bTKUxGKllVhZk0jjI7CqC9vXSg/pLtHOv9cn1JH4xq44jezaC8cZPbNb8Y1VE7FYwu7lZ8X+Du7SMyYxFUsxVeaY5VJNhfPrYWF+6o3+zbJ+Wp+5b/qVVf6cY+/++4jzrfjG4UR2bvbjma3lk514c41WM7WjRQIHONro0Pwb5fy5P3Lf9SrI/JHiGiCSYuNmCgBuZYdIHRzaS5OXS3Drqr/0gx1/95n/AHhqFi96ccJLeVzjThzjV0dUHmwUyUroxclEj+DhL+XJ+5b/AKlSMH+D9iInV48eiupuCISbe17VUn3x2hr/AF3EcT/aNRDdzfDaBxCjymaW6sAryNlvbRj4UYyWF0tZWfafIrjsRpPtUyD0TGwT3BIF+FXDk43Gl2ZFJE86zI7B1AQplNrNxY3BAX2VXdkjF5/pMXO7NfTOQt+wKNAKJyDE/lEvvGg9YFrWROiO9X7m6wR68aWOOx08QzSYuVFuBcuRqeA7z3Vvujt2STGxJz+IkU575s3N6IxF81r624A1ZsgJ0UFlkwZtjQvKJniRpAAodgGIAJIAvw1J4V5tWOcpbDtEjelKrOB+yrLf21y2lJIXCxMFKhSb8CCSPuNcm2syBQ6sWY2GUXX+YqesNjdmNN9slxDnAXKoO3uSXH4w3xO0+cHELzbCMeCK4Ueyg5/B2k/LE/dN89NDaM2IU3Ugg207KnugsCZHFvzjr6qfi2/Ui8bezbuaPohmEapeblcivkWMTESzrKI8xVRGV6RFgSSx4XJ8bVYd+txZNoPGRMsaxqwClS1yxFzoR1BRR3am3YcHAZsVKqIOLMeJ6gq8WbuGtJLeP8IjENOPIo0SFT/bLmeT9Kx6A7lN+/qoVTO+rzmN/fcjU8z6Z4kiNiOfzVqTkTcf3lP3Z+ajO6nJrJg8UkxnVwoYFQhBIZSOObtsfVVe3d/CJw8pVMXC0LHQuh5yPxtYMvxo3vVvHPioM2ycZEtgcxCrIT2DPqYz3Zb+FZ7uhgzOXmtOTbNbMwxufcEWOQ9FYN/NzU2lhuaZgjqwZHIJAPA3AIuCCdL9h6qWZ/B0k/LE/dN89Ufa239t4Y/TYnFKL2zCRinvDQeBtQxuULag/vuJ/eN/OtWn2jIyO0Thh5FYpZxTL/2cn/LE/dN89dI/wepFN1xqA9oib56XGA5U9pxNc4uVh1iRiw/mPUaYuzeV/mMTPBiZXGV2RWYF06JIBB85bjuIoh2zVwns+Ya30uuEQKKDkYxIF0x4jfTppG6n4P8ADhUXG8hmLntz+0jKBwDI5X2Z7Ud2Zv4ZsOWDm5JswJ1HVarBszeNHgJkkyMn53Saw42PHwN6R/iCSaXtHtDiBuUinDRklz/s7yflifum+es/2d5PyxP3TfPTCi3zhVgsk4IcEgkZbd1x1+q9C9ubTbGzLHgMW6lFJk5tjl1Itc+lTv8AEtSW3D78m+ijoAue6fJjNhAiPilkSORnAEbC4kXJLGbuQUeyE3BsV043qxbp7rDZ+GkgRsyGSZ00sVV/NU66kAWv11Q5sZi8KzCfGSn0bOTV43KxkkuCLSsXbNILtxsOArOG0nVEjmnV2ZytmERzC0C+5G6ysrKKqIZvTIq4CcuGZQrXCgFj0uoEilMu2cMP7vifdj+emxvXIV2fOVAJCtYHgelSceSZv7NB62pGpNiExELhdcbtmCRci4SfXrYR2HqDUIwmwokBzloS4IvaykdhPCikSTqbgJ671A25vHOtxNDGyAG4UnML9eotSrXXNgmcNgoYUgWtcAjUVrA3T4fWNV6LeLtY27K7pvAoa4frvwq5jdwVwRxVhMpzp0T5xqJj2uDp9eoCbxLmBLjQ3rJdro4sZBxvUBpB0VrX3qKY9eH1qM7tJaXUUIVov8Ucb0Q2TtGKJ8xkBFEkzaQFSNpDhdXUuL0B2030wt2Vsd7YPS+NDMdt6J2zBxQ6UYHXcjVfbZZqjSCpOytqnDyc4qhiEYWOg169KgNtSLrcUU3e2QMZn5ttFsGP6V/5VpOkjIz+SyDFIM/qiuxWxWOIkkmZF84LETGLeI1+NH3wjDhNiP30nzVL2Due0ahUlfojgpy6eI1qZNu9MODye8aznXJyRQzuCqmOwk2aNs8sgRw+SWR2Q2Btxvrc3opuHvJLJtOGJuZQHnLqoJY2jc+cT3dlcdqbNxi+bJJ73/apPJfhUGJgbUynnC5KkNnZHLXuONyaKyQiw71IZkUzNq7bSKUq2hCBsxIAsSwt3nT41WRvuJJL5CFW+XUXv2mofKXg2kxUYBIAjXQduZ6rRwDpa4Nu/rrLrqyQSFjToVzGi101MJtZHjzSWGnt8BVI3/5XMNg2McI56cLbINEQn027vRGvhxrXY0DMtyGsBob9fZrXbEbnRYlv6xCkik2JI6Q7bMOkPUa6Kse63SMuO7VWLOCQe8O8+Jx8vOYmQu3BRwRB2Ko0Ufb13qGuBpqcoHJHDg4/KMK75CwBR7MoDdYbQ6dmpqRubs/Bw4NZ5okkkd2CmXITobAKrm3UToL1t9O22SGyIuSqweyZHljSEc47sAiixu19B2U2t0tw0ixBxIdndndkRCVVELE2a3nG1tD0e40R3pkLokSwkZgGjKpmCte6Gy6KAwBv3cKJbgbXR8JnKWkZpFYjqOY3Hqvb1Vn1lQ5zMjYaFGMOBAOUVZcZJFBh0687XIXUXVRr4tVMx/J/i4iOcjVb8DziEeGh491MDZUyvtbFBX+kSMKlwSALjW2muY60axWAnfDyCdo5WuAoC5VGvcSQeHXXQvdFGAPH6ogia7MpPbG3S53FwxSpdJCQcjC4sD6xqAfA6cRV82/sYc9LaNUEpGd8q5yLDg5GYDqsCBpVU3i2ZPBJCzMFkZysaqzBswGjXtpa476vuP3hbygYR0UhwGWQ8fNFxbxv7aFVPkc0PB9hUMYaCFFbB5YRzGoSwCAdulz21IwsClOckIIQi6dZ7QKN4CCOCM52Ct3nq9dDJ8NdHZbEG/VqB21lsj6Ttu71ACjbSeKaXPHEFWNdAes99qj7KwkkV3h6DG4uNNOseFeMAoAUkdvfRDZ092CtcW4ACql5Lrj4ZKcIQwJmLc8vOZiLkm7C3XTK3NjC4Ngt7ZpLX42sKo2IhAZ7GxHUeOvXV63OL+RdPiC4HVcAaGtDZhvPv0PzQ5f0oxWVlZXpEsg2+ik7NxFiQcjag2PndtI+BJR9eQjuc3+NPbeqVF2fOZGCoFa7HgOl3UpcLicOwuk0ZHbe322rPq8WIWTMOD9xtzQ+OdWuGnZCOOZ8vH11xj2Fh3BzT3vx+kLD7aibVwqyYrolWUKLkEEeGlWfZ+Cw6QlmZVI6mtc6dgHXSl7JxguEmtq4dY5nRDdVYgHurjDhXe+RWawJOUE2A4k24Dvq44rdyKSRmuekSbcONMXk/wAAMFHJFJAQT0hJls7DrXP9YC1wL9dOdcbaw1VX7PkaMbrW+KQlqynztzk6wW0QXwzKkvEmMAG/58XX4ix8aWG3+T+fCG0i3W9g66ofX1HuNqMypY7I5FJPjLc9QqrWVPbZ1qsG5+5BxMpMt1hjsXPWb8EB7T8B6qKZGhpcdFPQuxBvFdeT/k9bHOJJbphwePBpCOKr3drdXjRHlC3LBxpjwMJIWMPLlAWJABZRfgOitySbktTV2bGVAWNMqqAFVRYADhfqA7r+01MTEBCc7rc8VXpt67D7vXWZ1txdi/Ca6AYcK+XJYipIYEEcQRYj1GnLuJutzeGR0kdDMqM9jx42+2um/wDuDHPHzmFgImLM8khYgsDdmuGJLMTw4WoRufgXaMKZpAAcoAciwAHAU1JJ0keIc0t0eB+Eq8rsG3SWSUt2h2H2Go+Jwko/tZv3j/zrY7GMdis0wuBqJW1+NqiYjDSf48/vmkSc96IGf4j3yQbaolH9vMO8yNp8asO4m1i+PiQKuUZ+lmuTaN9bDrvVX2rsxyNZZj4t/wBqN8k2xXTEpISSuZwLm50RwdPE0Rg7Q8Qp0ByAyVg5SZD5Str3ESnTh50lCMNJJiSLnzF4jhp99T+VHFZcWgHXCt/ekrXkztI0tx2D1GlJaV0tQ47robT2VL2dIyoAwABNtdAfA1YMJi1jIRgQO3iuvfUnGbCjdQtrBTcVkkYyleq1qbjp3x6Kb4kpOWPe15MacNciKEN0RpmcqCWPqJUdlieut+T/AGwowsiOiyGJiVBFyA2o77Xv7KpfKLtJ32lKZVVGD5TlvYgKoVtfSXKfXXPdzHyLjGMLW0AynVWC8dPb8aYlBIxc0WIgGybG1NsSqsRAGU2AfgGza8DawGp7qoW7G/UWHbEBywDSu0ZRcy3Zm4i4sDpr3Vx3y306LQrCFlYayBiQAeOVTwJFxfvpeyG2l+yhtphOwiTQ/RdPKBk3crdu/vQYMdnkOkq825HUSQQ2nYwF+69NLaIZMPkDMFIOZrDm2vxcsCLn7aQI0BN+wjx4+2mRit8YBhEkclpWUWhHb1luoLe9r61NRCcsA7lMMoscXiq/t7eBsRio8rt9BortxLXuT3DQAeHfV4fCJtDaETRSkrp0luMuUBiRcdd+ulXI5zF3XWTpC2ltf9cb1ZtyN7jgJhIVzpqCvA2Ouh16VEMFwAN3soPSa33p97Z2PhgobEEX0AdrD7dONaYsoQBHYi1tLVUNsbzwbYwvM4dskpIPNyWD6dlrh/UfZQ7Y5lwKrEVmklLaltYwO74UCdrc2sGZXNuc1Y32YSrDLc3v31Lwn0aCyFr2v2ijmzOkt2AzEcaJR4dbWApWHZpZmHLi9BotjJMS7JlbQX7RVjgjCxEDgAfsrkoqQPxZ8D9la0MQj01QXm60rKysplDQ/eODPgZl7Vb+KlHtDYQXLpxv1eFNnemV12fO0ZswViDYHg3YdKRcm38XOcjSm1+pUUj1gXrNq23ePBN07iAQAu0G7xMzFRp0eGnECj8W7RJGoI8fu41T8LDlxEmcuzdEA5nvewubjjx66KMswXoK7DuGY/EUjIO1kn4z2M0e2FugGxTyEZ4lBGVgVGc9zDUWv8KuP/hegAR1A4ZHtb2GlVgt85oJLNKU/NlBt8Tf7BTB2RtqPFKM0skDHhJDJeMnvVsyj2CpdHn2jb5KTI4jLOymtuwpN+kG7Tlze8mVvjUsYJ8pSYc8hFjmF2t33HSHjc99C9o7ubVj6WGxcU46llUxN7yllPwoHBvbtOGQx4nDhZDpGl1POHtDLwjUas/VoNSbUV1M4C90ESNdpZVbf/k/OHYS4dlELnXO4URnxY+b8erXSjWw9oc1DGmHgaXKBeSX6CJmPnP0hnfXhZeAFEDs7pc/i356biGb8XH3RpwUd+rGg+0d9oFJCurN+bdj/lDEewVIcXtwAXVzYHEclYF23iLfSGK3UkakL6yxu3sFS8DvCC2V8i3OhA0HiL8KXWJ3rJ6nt+qlI+77KjwbyLm1a3jFIPjeuNO617KWyMOV031xaklQ8dxoQVAI8b0r94cFHh9pteRQrpnsuiqW6rDhwv66tbbXz4MzRRxyyRgXBvmZVGovxzAai/G1qpCbRw+KmSZ0ETltTnYq2nAhuAFuqopgRfgclWZmIbsle93cBz6MEldstrBZGsAb9V6mYjd2QcGl980G2ZsNS4KEqT9aNipI8VOtEcTspgPxs/71/wCdTcDW6Tcwk5Ae+SA7c2VMiMxeWwF/Pq08nJMUkULBmN5CWJB4qx8e6qftnCsgzGSQgek7EesHjR3k73oWbHxRlckn0lxc20R+FwDwF+urtxFzcOl1Ia1rTiGaZG3NiRTSBpEDEKBqOq5P3mvNmbFihJMahb8bC1ddsbWiicCR1U5QbEgaXPb4GvNn7WilJEbqxHHKQaes3EgC+FAOUzfhdmYTMtjPJdYVOuv1nI7FBHiSo66D7M5UMDOVCPqwuVe6sBYEjvPHQdnhdScqm9Ixu0pGBvFD9DH2EITmb9p8x8LVTUY3zAkW1FtDfqq7mYgua/CnVvjsHZ21cSWw+KETpEuVzaTDSKi5iLg50dQSDe/m8L1U13LxuEMWJkw8ixIoJdBnupPSZgvSW4YmzAdVV2ExQpo2aRrMzfVA4hO+9v8AXCmHufy4yQ3XEK88VgSS30y9RALGzjQaEjW+vVTE0LAzM58FRkjsSXO+Lg4xiDdbJYjhYgEW9t/XQZhc08t/9qbCxmCkxKmMYnIebyAxYgvboBkHnC9rkgiwNjSPD9K/jQWNwgDgpc7ESV1LsyheCg+01u0Yt1Viv93xrsEuR3Vy5eNMSQW1NrewVpNiLD4f6764yS2Jtx4Vwc/C1SAoJXcOQbm/d1aim9uTylCcJFiiOdsFSRv7S2gDHqk/i8aUdrqB2ivIDpVXNDtVINivqvZeKvwo9EdOFKvkm5R0ljGGxH49B0HPGVR1H/7ij3gL8QaZzY0AX6qAZAzIolsWYUu1bt5jeB+ygi7wDnMhFusHqNF45Lxk9zfZV4p2vNgqOYW6rysrKymENDN6sQqbPnZwSoRrhRmbzraAca+fF2qS55mPieLi3wr6D3pjzYCcdqnjw86kSuPihnsU5wAksFNra9ZItb13pKp/VpuTMIvlfki2E2FiCA31mAJ6RUd2g4aWommxcYbdNVtw1dvuFRV5TYC6xrFM7sQAsVnJJ6gAdTRxtsTW12fjv3Qb+F6ziyU52T4wNFrhC8RudLIbytG5PpRs3/yVpDuNzZzRrGjdsXOQH4MynwKkVPbeZx/csaPHCyn7Kxd7iOOFxY/9NN/KowT8CrYo+IVj3a2zLDaOcFk4B9CR7uhHqHhUDaq5ZZcQ1md+iCTZVReC36lvcm1ydNDYUA25vq3k7CDD4nnWBAzQyIF7WuwB9l6V8exNoTqUWLEyhjcjLIUBHXc6X1piOF724XGwQnvY12IBXLbW0OcbpQzYk9V15qAeCP5w72BPfQ8bRn4DCKo7OcA+AmA+FDcHyO7Tk/u5X9NkX7TUmfkS2igvkjbtUSJm9QJ1NOiNrRa6Uxlxvb4j0XfnZD52HP7Mo++U1uuBD/2eIXvFpB8DRvB7jYfAwo80ayYh1zWkAMcS9rK2hb9LQdh0BgTbUZvxEUkvfHGcnqNuHhYdwpd0oGTUyyMEXPv4KbutgwkwDSuqHjmHN+3o2I9dd8Pybx4id5oAywgkIri6tpqQeoE+yq1jPLG1OGl9ag/aaIYTfPaMIAyTAAWAyMRp3C4+FVaSDfLzCs8Aiw+KOYbdubCOCpeHXq6cZ9RuKJ4rFYsfXU+MS/caBYflenXSVLjseO33LRBOVbDSCzxhD2qRp+ywsfbVC09/kgmMfg29EB3i2hiihDFCP1QHDXtrvyWbzc7tXDxSRjOeds66cIpCbjwBrTa23GlB5qSFweAMOVvhIR8a25JJiNpQo46WaYg5dPxchIHWvXp3mixEXF1RzCAciPiun4QM5G0IQD/d0/8AclofyebfOFwm0Js3SSEZf02uif5mWjPLvhC+PiIF7YdP/clpb4rGGLCyxWtzzxeyPMx/zZKaNi5AGQVec8PXXpGgrxuNZI1zR0Neka1sj2+NaRnWvL1y5el69Ua+2umGIF7rmJHRvwBNtSOvS/wo1uruTi9oSFMNHmy2zuxCxoG4FmPgdBc6cKthyuouhBFvaKkxNoSe+nDg+SvZuzUE21cSsjcRGCY4r9gA+kl9VvCqlylcoOExkUeHwmGEUcLEo9hHoRZlEajRT0Tc69EaVRWS/jGjGtHGvqFdUiLKQgLWFzbWw8K4BtalQuuHmtp7K34X/wBCot67NJpUELl2w2MaN1dSVZSCpHEEag19B7ob3HaGFQqpLjoTADRWAvf9FuI9nVXzvCnWeAp1fg4z3XHD87Dn2iYfcKBPEHjgiMeWqxtsPHO56KgA9FierwFXnZEEiYciUgt0uHDhUhnroh+jbwb7KFBC1jrhS95cLFa1lZWU8goRvjDn2diFCl7qeiBmJ6fYONJB93pDp5LJbs5twPgK+hw7LoFU6nXMRxN+GWs8of0V94/LS00HSm97JmGfohpdKTc/dY4K2JGCd5mFlygjIp48QbMfDQeJq4Lt/Fn+4OPF7f8ALVs8of0V94/LWeUP6K+8flqopiP3Fc6cONy0Kq/+NYrrwqr+lJ/2rR945xxWFfFmb+Grb5Q/or7x+WvPKH9FfePy1bq5/uPwVelH9oVPO9EnW8Y/RixDfYpqLNva3XJN/wCXgsUfiYavXlD+ivvH5azyh/RX3j8td1cf3HzXdN/iEtMVvKjedHtCQd2Ent7GyihON2+oU8zs7HMxB44YRD23J+FOHyh/RX3j8tZ5Q/or7x+Wo6qxW6w73+Ej9jQY5pP6zDmhOq/ROHUDzQUy2vpwvxPG1FcdtNwxVcNiiBpfyZnB8LSppTb8of0V94/LWeUP6K+8flrnUzXOxG3l91LagtFhfz+yS52hL+TYr/8ADP34ut12hL14TGerCgfbiTTl8of0V94/LWeUP6K+8flqvVGcB5fdT1p3f5/ZJ04pjxweOP8A5KD7ZTXKXDK/HBYz14eM/wDyU5/KH9FfePy1nlD+ivvH5ajqbPd/VT1t3v8ACRMm7qE/7til/wDTr90lWbczZg8uw7lMQGTOA0kWUW5t1sWzH1f96aHlD+ivvH5azyh/RX3j8tS2lDXA3098VDqkkEW9+SUXLNs3ESY6MwwySLzCglEZhfPJpcDjqPbSp23sHFs6g4afoj/CkPHX0fCvrTyh/RX3j8teeUP6K+8flprDndLYsrL46/ozi/yaf91J8tTdjbExMU8Uj4SZlV1ZgYJGBAIOoy6+FfXHlD+ivvH5azyh/RX3j8tWVUq8BtnDOFSTDSAk65sI+QEn9CwFWL/wuOJfo4EUNYdGIL9i/bVy8of0V94/LXvlD+ivvH5aX6AbimRUHglVtPYuEjm558Esjx2YrzD2b9hOg7eIIv2VRd5t4MVJiudwGAxGETKFZUjdOcysWDMsagdYFrngK+jvKH9FfePy1nlD+ivvH5aNHiZ+5BkcH7l8i7U2bjsRI0kuHxLOxvcxyn1dIHSo0e7WKBBOFnIuL/Qyfyr7D8of0V94/LWeUP6K+8flqxzVEjNz931aMZtnOASbSOIkcWuNASJF9tQN+OSZrNNg0fQZmjyk343y2HHTh1/b9BeUP6K+8flr3yh/RX3j8tBEVjcFHM2IWIXx0u7GK/Jp/wBzJ8teHdnF/k0/7mT5a+xfKH9FfePy1nlD+ivvH5aMgL49bdzF2t5NiP3Mny05Pwe9kSwx4wyxSR5mgAzoyXyiW9swF/OFN7yh/RX3j8tZ5Q/or7x+WoIuLLlzYHs+FdU/Ft4N9lZ5Q/or7x+WtWlci2VddPOPX+zVQ2xUkrKyuvMd9e1dQv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735" y="2035054"/>
            <a:ext cx="3509963" cy="2113265"/>
          </a:xfrm>
          <a:prstGeom prst="rect">
            <a:avLst/>
          </a:prstGeom>
        </p:spPr>
      </p:pic>
      <p:sp>
        <p:nvSpPr>
          <p:cNvPr id="8" name="AutoShape 4" descr="data:image/jpeg;base64,/9j/4AAQSkZJRgABAQAAAQABAAD/2wCEAAkGBhQSERUUEhQWFRUWGBUYFxcVGBgVFBoaFxoXGBcaHBgXHSYeGBolGhcUHy8gJCcpLCwsGB4xNTAqNSYrLCkBCQoKDgwOGg8PGiwkHyQvLC0tLC0sMCwvLSopLCkpLSosLCwsLCwsLCwtLCwsLCwsLCwsLCwsLCwsLSwsLCwsLP/AABEIAK4BIQMBIgACEQEDEQH/xAAcAAACAgMBAQAAAAAAAAAAAAAFBwQGAAIDAQj/xABSEAACAQIDAwcIBAoHBgUFAAABAgMAEQQSIQUGMQcTIkFRYXEUMlKBkZKh0iNCscEIM1RicnOCk7LRFiRDRFOi8Bg0NcLT4RWDhLPDF2OUo/H/xAAbAQACAwEBAQAAAAAAAAAAAAADBAECBQAGB//EADkRAAEDAgMECAUCBQUAAAAAAAEAAgMEERIhMQVBUYETFCJhcZHR8KGxweHxMkIWIzNSYgYVJDSC/9oADAMBAAIRAxEAPwB1IRlzN33PrNa8/Ha99PXWZLxkdub7TUORFVbGqk2XLxd4MMWyiQX4Ws38qm8/Ha99PXVdi2LAHzdd78aNJGMtVDipXUY2Lt+2ukcqHgftoUFTuoDv3LIkV4GKntU2PdUF9hdS1uI2VsxW04I753C2Fze+g9VAn5Stmg2OJX3ZflpdbN5ySFkncl3IOpJOUdp7zf2VUN4tnAFitwoF+/sHtoHWe1YBMinyzKeKcqGyybDFL7kvyVIj5QdnkgDELrwusgHtK2r583Y3cedgbWBJsO4cSe6mNDuWojZWYsT8PCiGYXsq9BldM5N4MMeEg9jfyrV95cKNDIPY/wDKlbsXGZGbDnz4xoCdbdXHWrpszd5ZlzN8KsJCdEFzCCrQNpQkXzC3g38qhnenCcOdGnc/8qFYvCGNSl/CqfPgWW57zUl5CqmD/TDB/wCMPdf5anQbWgdcyuCO2zfeKT3krX4VbNksViINR0makBW6PeLCsxUSC44izfyrXDbz4SSYQpKDISQFs/1QSdSLcAeulfklEzla67lYWQbUhZx1yknxjepEgvZRYpw82Kzmx2Ur+UjevEYLaEZgewMKFkOqN05OK9veNaJ7t8rkE1lxK8w/pedEfXxX16d9cJml2HetM7KqDC2dgxAi+Wo5eiuW09oRYdDJLcIOJCu9u85AbDvNQdjb2YPFuUw8yuwGYizqbXAv0gL6kcO2jMcgYAqQQeBGoI8RVS2huCiYhcXgrQzoblOEMgOjKQPMJFxcadduunoRC4ESEg7juv35X5rHfjBy58USxG9+DjlMLyhZA2UqVcWJ78tusa3tRvmxS65Ut3c8a4tEsygCUdeU+aTbiVOhPYe6ivJrvT5TBzUhvLCAD2snBW8RwPq7aVvnZbctAw0baqAk7nA7j6eoRfbG9uDwr5MRLzbEBgCshuDcXBVSDqDUKPlE2cxsMQvuyD7VrnyjbqDGYUlB9NFdo+0+knrA07wKQwFq9Js3ZlNWRYi5wcNRl6LzFRUyROtYWX0Pht8sFI+RZhm4gFZFJHC4zKLjQ0Ql2pCvFgPU33CqRhtjIdiRySC0kcbSxvbpLmYsB+iQRccPXah+xNsgrlndQQL3voR261nmmpy8sa43BItxtvGXwTYZUmLpg27eI3ePqr4u9OELZRKL9ln/AJVJTa0B4OPY38qU209uQxygRkOG1BWx+NGNj4jnHB116qbk2W1rcdzzSTaxxNsky0dDw++ugjFQMIuVRU5KxHNA0TjJC7Ve80Oys5sVsaX3Kdjp8NDeKbKJTY9T8NQpHAa0WmgM8gjBsSplk6NuKyP4/fnAQyNHJOqupswyubHsuqkUR2btaHEwmXDuHTpDMAw1XjowBr5nkkuSTTt5Iv8AhZ/WTfdWxtDZUdJAJGuJNwO5K09S6V9iFdOcPbXtaVlefT66J5h/a+01AmwgkBvRCEXX3vtND8c3N9fGqOXIThN1gJM1yde3Sjowhtau+BHQHfXeoDQFN0Dxezgnm8TQiDBNLnEmuU6dndR3aeLXNlJsbVD2fcX76E/M4URnZGIJY7wT81iHXhpbw6vgPtNVTb21RdIRxP0jnsCjor6hr4mjHKHjR5XLYgjMBfq4a/fVLhwrTyEg9KQ9d9Evw07aWY0Z8E8bm3FMjc1kjiEjnLmsq3DWsOAzWtqbnj11Yts7cXCxZyC5JCqF1uTVbwe7gJDOXNgAgLXCgW4AaD1USwmDzNZrtlY5bnS1rWsftqoIBUkEqu4jEmTamGnsURwFfOAh87I2gJBGqHieunXs7AtHw4Uo+UArHhEkBsyzxW7essP8oP7Ip1bPfNGjdqg+0U1FZ2aUmFkN2nsYy65ip7qBTbsS8MwPqq7Za1IopalwUuMRgmjYKy+sCumIQqNKvcmEU8RUHE7ERur40Exooeq1BhRlvau2worYuP8Ab/haiU+BKaKpIrhsjCOMShKkDpa/smoDMwuvcFULlp/36P8AUJ/HJVGjq88tA/r8f6hP45Ko6iln/wBUr6Rscf8ADj8Ee3d3xxGDP0T3S9zG2qH1fVPeLU4d1t+YMaAAckvXGx18VP1h8e6kDXWOUixBsR1jjTEcxGRUV+x4KwX/AEu4j6jf819MYnDrIjIwurAqQeBBFiKUj7BxGyMWuIAMmHDWLrr0G0KuOo21vwuBXXdblTeICPF3kTgJB+MHiPrj4+NM3Z21IcTHnidZEOhtr6iDqD3Gmrh2i8mWVWyS5kjcUbsjwPgdxUnDzq6hlN1YAgjgQdQaQfKNsJ8NtIpGl0xJDxAek5sy+pz7GFPjBYFIlyRjKtyQo4C+th2C99Oq9RNr7vx4iTDyOOlh5OcX3SLeF8jfsCtTZ1aaSUu3EEenxXmaiJsmQ5KpcpePGE2ZHhl85wkQ/RjClj8FH7VKnAbTPmuMy99XLlixWbGIl9I4h7XZifgFqgwRvI6xxi7MQqgdZNYE0rulvdfSdjU7IKFpdo65PvwTCh3UwcmGTFENFmYowS5VW1syr1DtHDsA4Ua2Rs3mZ4xmDq9srDUFe6qzvHvpDs7Z6bPUCbE6M5v0EJbOSe/qA7NT317dvlCUSKXXKVJK6kr0jdr9l69tRsqJ6ezyb6WPgvmNfHEKhzoR2bm3hdfRTKLVuoqm7P5QIMUciXEqi7Jx9hHEfEdYqzYPaAYhesrcd9jYj1XX215+WnkiyeLFEY9pOSmE0teWGMSQoVcHITdb/wCtaue9AfmDkNtRfW2nYKR++uNaR7ltAbZL68NSfXWrsemL5RKDolaySzcFtVV2anlyQf8ACz+sm+6kVenryQf8LP6yb7q2tvf9UeI+qDR/1OSudZWVleIWsu2H831n7TXPFYJZPOrLnmzbjr9pqEJJao4qVNiwmUWBNq25o9tD3klHCoOM240NueZUzEheJLEa2AGpNQM9FyDb4TlXuOI66mQbS/qfOAZSwIW/Hsv9tqHY2RZWSSYOE0LRlbNrwBufC/8Ao1ttHaoksRYIBYdQAH2eFRO0tF1aEXdmkHtXHMZJA2tnYHwBIH3Cu+7e2xzyq6ganpC4PgR3Ud5Q9kkMs0cZCAEMSLAkm48fGqVgIWZwUGoIIPeKA0AsThcQ+4T1wsxMfRIuRpfh8KmYVWtcqA3bmGX7Lnw0qu7Cu0YKtbttqKKY3HPh4WewcgaA6Um3Ipl2aqHKTOM8OFDE5Tzrkm54BVJJ67Zz6xTn3T2rz2FjaO1goUjrBUAEGvmXae03mkeR7Z5Gu1uACiyqOwaD2CrXuxvpPhs3MyZMwFwQGW/Ucp77inGdlJyDGvo2C/XXQikD/wDXXHwtlkjgex61ZSe8FWt8KZO4vKnh9onm7czPb8WxBDW45G6/AgHxpvDldJlXE1qSa71o8lqrZcuLHuryLzhpXjY0V7DjFZgOuoUpP8tB/r0f6hP45KofOV9G7wbpYbGj6eMFgLBx0XA7mHV3HSlfvPyRTQgvhW55B9Q2Eo+5vgaSmgfiLmr2+yNr07YWwPNiMs9Dz9VQQ9bCSo8t1JDAgjQgixB7weFcmxFKDEF6LrDQpnlFTNlbxzYaQSQuUbu4EdhHBh3GgZxFaGU1cYxvS8tU17S0i4Ke+6nK5DiAI8QOam6rfi3PcT5p7j7akbz8qUeEHmZnPmpfpHvPojv+2kGiE115knjc+OtONq8LSCLnj9l552xI5JMbAQOHop+2NtT7QxTSEXeVgFRAbdSoqjieod9MTCbmTbPwueGA4jHSAgNpzMII1N2NjYetj+beveRnddCXxblWZDkjW4JXTpOR1Eg2H7XdRXfzcfG4mTNBiGkjY6wu+RU8LdFl8Rfxq8BwfzS3EUvVytfJ1PpMDQLEn5flJrHboMrM2JxcAcklgC80hY8b5Fte/fUbCbNw6v0jNMvYoWAH9ps5t+zenBsfkU4HEz/sQj/nYf8ALV62TuhhMILxQoCPrt0n068zaj1WrUG06x36bN+KzJIdnQ6OdIfIef5Sx3f2ZtKRMuBw8eBhYWL2Kuw7TLJeRv2QBVxw250uHwwMmJkmkiZXQ3yqmoD8blhkzecerQCuW9HK/hcKCIvp3HWptGD+n9b9kHxpRycqmNlx0U7MXCuAuHS4jZW6LJkF8xYEi5ub27Kbh2XVSgzyk+LjmeXqs+aubI0xRNa1vAD6nO6afKFvuYQsIS5NmLHhbuH+uulVtvHc+5e1r24eFM7eTALJhXDISYlDpnUiTmX1FwdQy63HG6SUrcBgS7WDDTXxr0WyhE2K7RYjVecqi7HmV5/RybmRMF6BNr/YfCnlydQhdnAAWF3OvgL/ABvXLdNUODIkRYxYaEAajgbUa3fkVsOxQADNJw+2srada6dhjI0cm6WOzg6+5T6ysrK86tJdYvN9Z+01gFZD5vrP2mvQao5StWal7tXfPCyTB53CRRZhGpzGRpDYF8qi6gLpr2nr4Gd/N+E2eigLmlkDZOFly21YXvbXTTW1fOm29rtI7MTckkn160zCzLEUNx3BOIbSwuIBOGKuBxKkhge8HUeuuWHVFzmWQJGljduGYnor3nidOykzsHbDYadJVJ0IDD0lPnA+r42oztrfeWYKvRCJmsq3v0jqTc6toBw4AVc2c2ym9ld959opiICga/EX6j2EdnVSpxGEKnQkWPV8f50X2NtESRyowJIRj0dOz/X/APKGyT5vOuC2oPUe8eu/tIrKDS15T4ILAmRuvickSE+a49h6x99WLaADxle0Ur9hbyPA5jkGaFwoH5rAcVPj1Grls7apfTLYaW1rnwYhiYpbNY2cl3tDAtG7KdCpPs4g1kRK2ca24juNX3efZaThfqSAgXtr16EdeoFUTGQmDOLhiDxUdC3X/K3jXNDiM1zi0HJdNpQCRQQeAup7R2HvB0oRs3GvDIskbFXRgykcQVNwaLYKcNGxZbgAnQ2Omp+H2UExGjHv1piFx0QZmjVfXm6e31xuDhxC/wBooLDsYaOvqYGixWkz+D3vFcTYRjw+mj+CyD+A+2nPRHCxS65NEOytUhAN66Ma8XjVFyom/nKUuz8SkLXGaNXuEDDVnXtv9Wo+y9+2xa5opSR+rK69lyLUd3k3ITF4lZmSMlUVAzgsRZmbRTp9bjUjDbnItszEgdSgKPvraZJSNibcdrf7t9UPtX0VI2zu3DijmmF29Jei3tHH10NHI0JB9C8q9hkC5PuJ9VN/C7Jij81BftOp9prltTeHD4YXmmRO4npepRqfZSE8kL/2DxP2T8FRUghsZPgM0gtvcmOMwl2dOcjH14rso/SFsy+sW76BR4S3AV9LbJ3lw2K/EzK59G9n902PwoZt7k7wmJu2TmpD9eKy696+afZfvrKfTYs2lejo9sNhdgq4yDx38wfp5JBrh63ENTNoYcRTSR5s2R3TNwvlYi9urhUcmk8DV7pgaWhzd677M2lLh5BJC7Iw61PwI4EdxpnbucrStZMYuQ/4iAlD+kvFfVf1Uqa9zUSJ5jSVbsymrB/NbnxGvvxX0fgttQTC8U0b/osCfZe4oTvVumMcuV8TNGnoIUEZ72BW7es27qQTy1HkxBPWbeOlNR7QMTg5gzC8rP8A6XZp0uXh90wNo8mey4STitomy/UUxh/YAzfCqli9p4LBsDs+GTnfqTYghmXiMyqNL24aDjRbYfJdi8TCJwERTqiyEq7jttawB6rkXoLjN1HikeTHfQQxHKdVZ3I+ogBNydda0TtGvqThJNlm/wC3bOpmEl+Ig2tfzy38FeNwN7ZcUcuJbnJACQz26SN+MQ2GoGjW9EOOuvMByeyQ4mTLrDcmMnUgHVb966qe8VD3V5QtmkRxyYMwZCOblSzP3FioDX7R0r99NDZm3YDG8iSK8SjPmBuALE69Y0B49atWjC2soGFr2nPfuPDmsHaDqaqkDohh4jvG/n81Rt4IcXDCeko420NwBrw7asXJdj3m2bmfVg8ov4Wqt78cpmDkjMaHMxUkOuqg9Qo3yPYjPsokC30kw+ymqtr+pYpGWOIfVZ0LbS5ZiyulZWVleeWgueNxPNwO/o3P+agce8wIuanbz/7hN+i38VLJce1rXt7Ko4ElTdL7fTelsViJJWPFiFF72UaKB6qqjSXovvPu/JA5IBaMm4Ya2v1N2GgOemS++QVAF1J0rwGtFkrokbHRVNVupXfAY1onup4hlPeCNRXfn+CnzbkjuJ6x41I2fuZi5rZIZG8ENvaaNYvk1xkMDzzJlSNSzaqWsO69Ae25ujMdYIJOcqXtnXu6vvqwbobxBjzbaN1XPneB9P7aqYm6JGov7DUMNYgjQjUEca6IWUym6cG1IC8d47Fl1AOl9CMpPVxoFtHZQZbHS6kH7vj9lcN1N8M5EUx6Z0V/S7j+d30R2jhemQzMqkZlIsQddUAGoIGtz3URwyyCo08SqhgYjHFY+czMo9hF6k7M3KxGMcCBVyZUOZ2CqLjUHiTY3GgPChuLxgEzEXspIW/HTh3DXjUzd/aWMBEODdldzplKqe0jM3AdfHt7aE1jgSVd7wQAE3Nz9zsLsVlxOLxIMp6K65EGfQhU85zrxPsFNsmkBsfkfxEzc9tDE262sxllI75H6K/5qeWxdoRSwqYZFkVehmVg4unRPSHE6VcoKmGsXjXpIrAdaquUXaW2ocOLzSpGPzmAJ8BxPqql7Y5YIEuMOjTH0m+jT49I+wVWuWQ/16P9Qv8AHJQTYO4uLxVikZRD/aSXRfVfVvUDQHSuLi1oXr6DZNGKdtTUu1zsTYepUna3KNjcRcc5zSn6sXQ/zecfbQLC4SWd7Rq8jnqUFm8Tb7TTT2TyUYaFc+KkMlhc3PNxDx1uR4keFctrcq+zMApjwqiVh9XDgLHfvk80+IzUxBRTVBs0E+/II0m3qOjGCkj56D1KCbD5KMS5DTOMOOPHNJ6gpsD66ZqL5HhGLyPKIkdi8pu5ygnU27rUidp8q+0doSrBAww4ldUVYdHu5Ci8h6XX1ZaZ3KbjBhdlrApN35uFbm7FUALEnr0UAn86nKygdQRgvIub5a6cVgur59qzsjk0uMgNOPfp3pMvIWYseJJJ8TqaLbr7MGJxcMLXyu1mtobAEtbvsDQZTernyWQX2jGT1LIf8pH315mFpc8L6JVymGlke3c028skZ2tyPTKScPKsg9GToN7RdT8Krk/JztBTbycnvVoyP4qfUkgUXJAHadBVZ2zyk7Ow9xJio83oxkyN/wDrvY1rdTEmTQeS8PF/qSsYLOs7xHoQlU3JzOi85jHjwsfa7B3PcqITmPdejeydzc6DyLC3YanE47og9nNwAGw72FDductGDSTNhsKZZBe0sxsRfsZsz+oZaDYPlu2g0gyCBRfVRGSD4lmzewinaXZTnuwM/V3peq25I8XcfoPK+fM8ldcdtHEYUMuJK4PEZSYsTEP6vIR9WVACp1t0rXHWO1bbSxBlfPjpxjZbnJFC30IJ4lmQC5PooLnrI4U6pcfh9rbOdZVGcBc6A9JGuLMp42Otj4g9dVbA7uYbBKzqLEC7SSEEgfpGwUeFqaiiqW3iJtbK51Hr3LOdPSykSYbG2g/STx7u8KvxbNV4w82yHiS343Dc9EwHaQ+ZG7ekKsO4cCYdy0Ewmw8gtKHASWL0TJHcgpckF1uLM17VFw3LjFhxkSFphfzswjFu66kn4Vrit7Nl41udhdsBihqGkXLE56wxjzKL9pte+oNMui2lCwtN3xncc+Y3hcDRVJs9vRu3OFyP/Q4d48kvt/d2/IcbJEARGenFf/Da9h4qQyHvU05uRH/hB/WTfYtVPfNG2lgDIyKMThAZA0djFNATlkaNl6JCkKxANhZu2wtnIj/wg/rJv+WnKus6zs5pOocAfEApN8DoZSx3w08QeCvlZWVleZVl5Ng1lhaN9VbMD7TVexHJzA3BmXwNTd7cU0ez53RzGyqxDqbEdLiD1Umf6XYn8un/AHjGhPkDTYq7W3V+xvIvDIdZ3t2WH30Li/B4w97vMx7lXL95qvYTe2fMA+PlUdrSMo9pqTtrerEopkwmOaZQBnAkzgEjtB0NUFQOBVhF3q44HkS2fH9TOfzyT8ARVgwe5cEI+hiiU9yD7eNI9N6dolb+WT9X9o1ew717QL28sn4/4jVHWWq/QOTvxOxMU2iTwxj9Uzn4vb4VCxG4bTKUxGKllVhZk0jjI7CqC9vXSg/pLtHOv9cn1JH4xq44jezaC8cZPbNb8Y1VE7FYwu7lZ8X+Du7SMyYxFUsxVeaY5VJNhfPrYWF+6o3+zbJ+Wp+5b/qVVf6cY+/++4jzrfjG4UR2bvbjma3lk514c41WM7WjRQIHONro0Pwb5fy5P3Lf9SrI/JHiGiCSYuNmCgBuZYdIHRzaS5OXS3Drqr/0gx1/95n/AHhqFi96ccJLeVzjThzjV0dUHmwUyUroxclEj+DhL+XJ+5b/AKlSMH+D9iInV48eiupuCISbe17VUn3x2hr/AF3EcT/aNRDdzfDaBxCjymaW6sAryNlvbRj4UYyWF0tZWfafIrjsRpPtUyD0TGwT3BIF+FXDk43Gl2ZFJE86zI7B1AQplNrNxY3BAX2VXdkjF5/pMXO7NfTOQt+wKNAKJyDE/lEvvGg9YFrWROiO9X7m6wR68aWOOx08QzSYuVFuBcuRqeA7z3Vvujt2STGxJz+IkU575s3N6IxF81r624A1ZsgJ0UFlkwZtjQvKJniRpAAodgGIAJIAvw1J4V5tWOcpbDtEjelKrOB+yrLf21y2lJIXCxMFKhSb8CCSPuNcm2syBQ6sWY2GUXX+YqesNjdmNN9slxDnAXKoO3uSXH4w3xO0+cHELzbCMeCK4Ueyg5/B2k/LE/dN89NDaM2IU3Ugg207KnugsCZHFvzjr6qfi2/Ui8bezbuaPohmEapeblcivkWMTESzrKI8xVRGV6RFgSSx4XJ8bVYd+txZNoPGRMsaxqwClS1yxFzoR1BRR3am3YcHAZsVKqIOLMeJ6gq8WbuGtJLeP8IjENOPIo0SFT/bLmeT9Kx6A7lN+/qoVTO+rzmN/fcjU8z6Z4kiNiOfzVqTkTcf3lP3Z+ajO6nJrJg8UkxnVwoYFQhBIZSOObtsfVVe3d/CJw8pVMXC0LHQuh5yPxtYMvxo3vVvHPioM2ycZEtgcxCrIT2DPqYz3Zb+FZ7uhgzOXmtOTbNbMwxufcEWOQ9FYN/NzU2lhuaZgjqwZHIJAPA3AIuCCdL9h6qWZ/B0k/LE/dN89Ufa239t4Y/TYnFKL2zCRinvDQeBtQxuULag/vuJ/eN/OtWn2jIyO0Thh5FYpZxTL/2cn/LE/dN89dI/wepFN1xqA9oib56XGA5U9pxNc4uVh1iRiw/mPUaYuzeV/mMTPBiZXGV2RWYF06JIBB85bjuIoh2zVwns+Ya30uuEQKKDkYxIF0x4jfTppG6n4P8ADhUXG8hmLntz+0jKBwDI5X2Z7Ud2Zv4ZsOWDm5JswJ1HVarBszeNHgJkkyMn53Saw42PHwN6R/iCSaXtHtDiBuUinDRklz/s7yflifum+es/2d5PyxP3TfPTCi3zhVgsk4IcEgkZbd1x1+q9C9ubTbGzLHgMW6lFJk5tjl1Itc+lTv8AEtSW3D78m+ijoAue6fJjNhAiPilkSORnAEbC4kXJLGbuQUeyE3BsV043qxbp7rDZ+GkgRsyGSZ00sVV/NU66kAWv11Q5sZi8KzCfGSn0bOTV43KxkkuCLSsXbNILtxsOArOG0nVEjmnV2ZytmERzC0C+5G6ysrKKqIZvTIq4CcuGZQrXCgFj0uoEilMu2cMP7vifdj+emxvXIV2fOVAJCtYHgelSceSZv7NB62pGpNiExELhdcbtmCRci4SfXrYR2HqDUIwmwokBzloS4IvaykdhPCikSTqbgJ671A25vHOtxNDGyAG4UnML9eotSrXXNgmcNgoYUgWtcAjUVrA3T4fWNV6LeLtY27K7pvAoa4frvwq5jdwVwRxVhMpzp0T5xqJj2uDp9eoCbxLmBLjQ3rJdro4sZBxvUBpB0VrX3qKY9eH1qM7tJaXUUIVov8Ucb0Q2TtGKJ8xkBFEkzaQFSNpDhdXUuL0B2030wt2Vsd7YPS+NDMdt6J2zBxQ6UYHXcjVfbZZqjSCpOytqnDyc4qhiEYWOg169KgNtSLrcUU3e2QMZn5ttFsGP6V/5VpOkjIz+SyDFIM/qiuxWxWOIkkmZF84LETGLeI1+NH3wjDhNiP30nzVL2Due0ahUlfojgpy6eI1qZNu9MODye8aznXJyRQzuCqmOwk2aNs8sgRw+SWR2Q2Btxvrc3opuHvJLJtOGJuZQHnLqoJY2jc+cT3dlcdqbNxi+bJJ73/apPJfhUGJgbUynnC5KkNnZHLXuONyaKyQiw71IZkUzNq7bSKUq2hCBsxIAsSwt3nT41WRvuJJL5CFW+XUXv2mofKXg2kxUYBIAjXQduZ6rRwDpa4Nu/rrLrqyQSFjToVzGi101MJtZHjzSWGnt8BVI3/5XMNg2McI56cLbINEQn027vRGvhxrXY0DMtyGsBob9fZrXbEbnRYlv6xCkik2JI6Q7bMOkPUa6Kse63SMuO7VWLOCQe8O8+Jx8vOYmQu3BRwRB2Ko0Ufb13qGuBpqcoHJHDg4/KMK75CwBR7MoDdYbQ6dmpqRubs/Bw4NZ5okkkd2CmXITobAKrm3UToL1t9O22SGyIuSqweyZHljSEc47sAiixu19B2U2t0tw0ixBxIdndndkRCVVELE2a3nG1tD0e40R3pkLokSwkZgGjKpmCte6Gy6KAwBv3cKJbgbXR8JnKWkZpFYjqOY3Hqvb1Vn1lQ5zMjYaFGMOBAOUVZcZJFBh0687XIXUXVRr4tVMx/J/i4iOcjVb8DziEeGh491MDZUyvtbFBX+kSMKlwSALjW2muY60axWAnfDyCdo5WuAoC5VGvcSQeHXXQvdFGAPH6ogia7MpPbG3S53FwxSpdJCQcjC4sD6xqAfA6cRV82/sYc9LaNUEpGd8q5yLDg5GYDqsCBpVU3i2ZPBJCzMFkZysaqzBswGjXtpa476vuP3hbygYR0UhwGWQ8fNFxbxv7aFVPkc0PB9hUMYaCFFbB5YRzGoSwCAdulz21IwsClOckIIQi6dZ7QKN4CCOCM52Ct3nq9dDJ8NdHZbEG/VqB21lsj6Ttu71ACjbSeKaXPHEFWNdAes99qj7KwkkV3h6DG4uNNOseFeMAoAUkdvfRDZ092CtcW4ACql5Lrj4ZKcIQwJmLc8vOZiLkm7C3XTK3NjC4Ngt7ZpLX42sKo2IhAZ7GxHUeOvXV63OL+RdPiC4HVcAaGtDZhvPv0PzQ5f0oxWVlZXpEsg2+ik7NxFiQcjag2PndtI+BJR9eQjuc3+NPbeqVF2fOZGCoFa7HgOl3UpcLicOwuk0ZHbe322rPq8WIWTMOD9xtzQ+OdWuGnZCOOZ8vH11xj2Fh3BzT3vx+kLD7aibVwqyYrolWUKLkEEeGlWfZ+Cw6QlmZVI6mtc6dgHXSl7JxguEmtq4dY5nRDdVYgHurjDhXe+RWawJOUE2A4k24Dvq44rdyKSRmuekSbcONMXk/wAAMFHJFJAQT0hJls7DrXP9YC1wL9dOdcbaw1VX7PkaMbrW+KQlqynztzk6wW0QXwzKkvEmMAG/58XX4ix8aWG3+T+fCG0i3W9g66ofX1HuNqMypY7I5FJPjLc9QqrWVPbZ1qsG5+5BxMpMt1hjsXPWb8EB7T8B6qKZGhpcdFPQuxBvFdeT/k9bHOJJbphwePBpCOKr3drdXjRHlC3LBxpjwMJIWMPLlAWJABZRfgOitySbktTV2bGVAWNMqqAFVRYADhfqA7r+01MTEBCc7rc8VXpt67D7vXWZ1txdi/Ca6AYcK+XJYipIYEEcQRYj1GnLuJutzeGR0kdDMqM9jx42+2um/wDuDHPHzmFgImLM8khYgsDdmuGJLMTw4WoRufgXaMKZpAAcoAciwAHAU1JJ0keIc0t0eB+Eq8rsG3SWSUt2h2H2Go+Jwko/tZv3j/zrY7GMdis0wuBqJW1+NqiYjDSf48/vmkSc96IGf4j3yQbaolH9vMO8yNp8asO4m1i+PiQKuUZ+lmuTaN9bDrvVX2rsxyNZZj4t/wBqN8k2xXTEpISSuZwLm50RwdPE0Rg7Q8Qp0ByAyVg5SZD5Str3ESnTh50lCMNJJiSLnzF4jhp99T+VHFZcWgHXCt/ekrXkztI0tx2D1GlJaV0tQ47robT2VL2dIyoAwABNtdAfA1YMJi1jIRgQO3iuvfUnGbCjdQtrBTcVkkYyleq1qbjp3x6Kb4kpOWPe15MacNciKEN0RpmcqCWPqJUdlieut+T/AGwowsiOiyGJiVBFyA2o77Xv7KpfKLtJ32lKZVVGD5TlvYgKoVtfSXKfXXPdzHyLjGMLW0AynVWC8dPb8aYlBIxc0WIgGybG1NsSqsRAGU2AfgGza8DawGp7qoW7G/UWHbEBywDSu0ZRcy3Zm4i4sDpr3Vx3y306LQrCFlYayBiQAeOVTwJFxfvpeyG2l+yhtphOwiTQ/RdPKBk3crdu/vQYMdnkOkq825HUSQQ2nYwF+69NLaIZMPkDMFIOZrDm2vxcsCLn7aQI0BN+wjx4+2mRit8YBhEkclpWUWhHb1luoLe9r61NRCcsA7lMMoscXiq/t7eBsRio8rt9BortxLXuT3DQAeHfV4fCJtDaETRSkrp0luMuUBiRcdd+ulXI5zF3XWTpC2ltf9cb1ZtyN7jgJhIVzpqCvA2Ouh16VEMFwAN3soPSa33p97Z2PhgobEEX0AdrD7dONaYsoQBHYi1tLVUNsbzwbYwvM4dskpIPNyWD6dlrh/UfZQ7Y5lwKrEVmklLaltYwO74UCdrc2sGZXNuc1Y32YSrDLc3v31Lwn0aCyFr2v2ijmzOkt2AzEcaJR4dbWApWHZpZmHLi9BotjJMS7JlbQX7RVjgjCxEDgAfsrkoqQPxZ8D9la0MQj01QXm60rKysplDQ/eODPgZl7Vb+KlHtDYQXLpxv1eFNnemV12fO0ZswViDYHg3YdKRcm38XOcjSm1+pUUj1gXrNq23ePBN07iAQAu0G7xMzFRp0eGnECj8W7RJGoI8fu41T8LDlxEmcuzdEA5nvewubjjx66KMswXoK7DuGY/EUjIO1kn4z2M0e2FugGxTyEZ4lBGVgVGc9zDUWv8KuP/hegAR1A4ZHtb2GlVgt85oJLNKU/NlBt8Tf7BTB2RtqPFKM0skDHhJDJeMnvVsyj2CpdHn2jb5KTI4jLOymtuwpN+kG7Tlze8mVvjUsYJ8pSYc8hFjmF2t33HSHjc99C9o7ubVj6WGxcU46llUxN7yllPwoHBvbtOGQx4nDhZDpGl1POHtDLwjUas/VoNSbUV1M4C90ESNdpZVbf/k/OHYS4dlELnXO4URnxY+b8erXSjWw9oc1DGmHgaXKBeSX6CJmPnP0hnfXhZeAFEDs7pc/i356biGb8XH3RpwUd+rGg+0d9oFJCurN+bdj/lDEewVIcXtwAXVzYHEclYF23iLfSGK3UkakL6yxu3sFS8DvCC2V8i3OhA0HiL8KXWJ3rJ6nt+qlI+77KjwbyLm1a3jFIPjeuNO617KWyMOV031xaklQ8dxoQVAI8b0r94cFHh9pteRQrpnsuiqW6rDhwv66tbbXz4MzRRxyyRgXBvmZVGovxzAai/G1qpCbRw+KmSZ0ETltTnYq2nAhuAFuqopgRfgclWZmIbsle93cBz6MEldstrBZGsAb9V6mYjd2QcGl980G2ZsNS4KEqT9aNipI8VOtEcTspgPxs/71/wCdTcDW6Tcwk5Ae+SA7c2VMiMxeWwF/Pq08nJMUkULBmN5CWJB4qx8e6qftnCsgzGSQgek7EesHjR3k73oWbHxRlckn0lxc20R+FwDwF+urtxFzcOl1Ia1rTiGaZG3NiRTSBpEDEKBqOq5P3mvNmbFihJMahb8bC1ddsbWiicCR1U5QbEgaXPb4GvNn7WilJEbqxHHKQaes3EgC+FAOUzfhdmYTMtjPJdYVOuv1nI7FBHiSo66D7M5UMDOVCPqwuVe6sBYEjvPHQdnhdScqm9Ixu0pGBvFD9DH2EITmb9p8x8LVTUY3zAkW1FtDfqq7mYgua/CnVvjsHZ21cSWw+KETpEuVzaTDSKi5iLg50dQSDe/m8L1U13LxuEMWJkw8ixIoJdBnupPSZgvSW4YmzAdVV2ExQpo2aRrMzfVA4hO+9v8AXCmHufy4yQ3XEK88VgSS30y9RALGzjQaEjW+vVTE0LAzM58FRkjsSXO+Lg4xiDdbJYjhYgEW9t/XQZhc08t/9qbCxmCkxKmMYnIebyAxYgvboBkHnC9rkgiwNjSPD9K/jQWNwgDgpc7ESV1LsyheCg+01u0Yt1Viv93xrsEuR3Vy5eNMSQW1NrewVpNiLD4f6764yS2Jtx4Vwc/C1SAoJXcOQbm/d1aim9uTylCcJFiiOdsFSRv7S2gDHqk/i8aUdrqB2ivIDpVXNDtVINivqvZeKvwo9EdOFKvkm5R0ljGGxH49B0HPGVR1H/7ij3gL8QaZzY0AX6qAZAzIolsWYUu1bt5jeB+ygi7wDnMhFusHqNF45Lxk9zfZV4p2vNgqOYW6rysrKymENDN6sQqbPnZwSoRrhRmbzraAca+fF2qS55mPieLi3wr6D3pjzYCcdqnjw86kSuPihnsU5wAksFNra9ZItb13pKp/VpuTMIvlfki2E2FiCA31mAJ6RUd2g4aWommxcYbdNVtw1dvuFRV5TYC6xrFM7sQAsVnJJ6gAdTRxtsTW12fjv3Qb+F6ziyU52T4wNFrhC8RudLIbytG5PpRs3/yVpDuNzZzRrGjdsXOQH4MynwKkVPbeZx/csaPHCyn7Kxd7iOOFxY/9NN/KowT8CrYo+IVj3a2zLDaOcFk4B9CR7uhHqHhUDaq5ZZcQ1md+iCTZVReC36lvcm1ydNDYUA25vq3k7CDD4nnWBAzQyIF7WuwB9l6V8exNoTqUWLEyhjcjLIUBHXc6X1piOF724XGwQnvY12IBXLbW0OcbpQzYk9V15qAeCP5w72BPfQ8bRn4DCKo7OcA+AmA+FDcHyO7Tk/u5X9NkX7TUmfkS2igvkjbtUSJm9QJ1NOiNrRa6Uxlxvb4j0XfnZD52HP7Mo++U1uuBD/2eIXvFpB8DRvB7jYfAwo80ayYh1zWkAMcS9rK2hb9LQdh0BgTbUZvxEUkvfHGcnqNuHhYdwpd0oGTUyyMEXPv4KbutgwkwDSuqHjmHN+3o2I9dd8Pybx4id5oAywgkIri6tpqQeoE+yq1jPLG1OGl9ag/aaIYTfPaMIAyTAAWAyMRp3C4+FVaSDfLzCs8Aiw+KOYbdubCOCpeHXq6cZ9RuKJ4rFYsfXU+MS/caBYflenXSVLjseO33LRBOVbDSCzxhD2qRp+ywsfbVC09/kgmMfg29EB3i2hiihDFCP1QHDXtrvyWbzc7tXDxSRjOeds66cIpCbjwBrTa23GlB5qSFweAMOVvhIR8a25JJiNpQo46WaYg5dPxchIHWvXp3mixEXF1RzCAciPiun4QM5G0IQD/d0/8AclofyebfOFwm0Js3SSEZf02uif5mWjPLvhC+PiIF7YdP/clpb4rGGLCyxWtzzxeyPMx/zZKaNi5AGQVec8PXXpGgrxuNZI1zR0Neka1sj2+NaRnWvL1y5el69Ua+2umGIF7rmJHRvwBNtSOvS/wo1uruTi9oSFMNHmy2zuxCxoG4FmPgdBc6cKthyuouhBFvaKkxNoSe+nDg+SvZuzUE21cSsjcRGCY4r9gA+kl9VvCqlylcoOExkUeHwmGEUcLEo9hHoRZlEajRT0Tc69EaVRWS/jGjGtHGvqFdUiLKQgLWFzbWw8K4BtalQuuHmtp7K34X/wBCot67NJpUELl2w2MaN1dSVZSCpHEEag19B7ob3HaGFQqpLjoTADRWAvf9FuI9nVXzvCnWeAp1fg4z3XHD87Dn2iYfcKBPEHjgiMeWqxtsPHO56KgA9FierwFXnZEEiYciUgt0uHDhUhnroh+jbwb7KFBC1jrhS95cLFa1lZWU8goRvjDn2diFCl7qeiBmJ6fYONJB93pDp5LJbs5twPgK+hw7LoFU6nXMRxN+GWs8of0V94/LS00HSm97JmGfohpdKTc/dY4K2JGCd5mFlygjIp48QbMfDQeJq4Lt/Fn+4OPF7f8ALVs8of0V94/LWeUP6K+8flqopiP3Fc6cONy0Kq/+NYrrwqr+lJ/2rR945xxWFfFmb+Grb5Q/or7x+WvPKH9FfePy1bq5/uPwVelH9oVPO9EnW8Y/RixDfYpqLNva3XJN/wCXgsUfiYavXlD+ivvH5azyh/RX3j8td1cf3HzXdN/iEtMVvKjedHtCQd2Ent7GyihON2+oU8zs7HMxB44YRD23J+FOHyh/RX3j8tZ5Q/or7x+Wo6qxW6w73+Ej9jQY5pP6zDmhOq/ROHUDzQUy2vpwvxPG1FcdtNwxVcNiiBpfyZnB8LSppTb8of0V94/LWeUP6K+8flrnUzXOxG3l91LagtFhfz+yS52hL+TYr/8ADP34ut12hL14TGerCgfbiTTl8of0V94/LWeUP6K+8flqvVGcB5fdT1p3f5/ZJ04pjxweOP8A5KD7ZTXKXDK/HBYz14eM/wDyU5/KH9FfePy1nlD+ivvH5ajqbPd/VT1t3v8ACRMm7qE/7til/wDTr90lWbczZg8uw7lMQGTOA0kWUW5t1sWzH1f96aHlD+ivvH5azyh/RX3j8tS2lDXA3098VDqkkEW9+SUXLNs3ESY6MwwySLzCglEZhfPJpcDjqPbSp23sHFs6g4afoj/CkPHX0fCvrTyh/RX3j8teeUP6K+8flprDndLYsrL46/ozi/yaf91J8tTdjbExMU8Uj4SZlV1ZgYJGBAIOoy6+FfXHlD+ivvH5azyh/RX3j8tWVUq8BtnDOFSTDSAk65sI+QEn9CwFWL/wuOJfo4EUNYdGIL9i/bVy8of0V94/LXvlD+ivvH5aX6AbimRUHglVtPYuEjm558Esjx2YrzD2b9hOg7eIIv2VRd5t4MVJiudwGAxGETKFZUjdOcysWDMsagdYFrngK+jvKH9FfePy1nlD+ivvH5aNHiZ+5BkcH7l8i7U2bjsRI0kuHxLOxvcxyn1dIHSo0e7WKBBOFnIuL/Qyfyr7D8of0V94/LWeUP6K+8flqxzVEjNz931aMZtnOASbSOIkcWuNASJF9tQN+OSZrNNg0fQZmjyk343y2HHTh1/b9BeUP6K+8flr3yh/RX3j8tBEVjcFHM2IWIXx0u7GK/Jp/wBzJ8teHdnF/k0/7mT5a+xfKH9FfePy1nlD+ivvH5aMgL49bdzF2t5NiP3Mny05Pwe9kSwx4wyxSR5mgAzoyXyiW9swF/OFN7yh/RX3j8tZ5Q/or7x+WoIuLLlzYHs+FdU/Ft4N9lZ5Q/or7x+WtWlci2VddPOPX+zVQ2xUkrKyuvMd9e1dQv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95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1655" y="2099732"/>
            <a:ext cx="8825658" cy="2677648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Objectives: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- to develop group communicative skills;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- to develop creative way of thinking;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-to get more information during presentations;</a:t>
            </a:r>
            <a:br>
              <a:rPr lang="en-US" sz="2400" dirty="0" smtClean="0">
                <a:solidFill>
                  <a:srgbClr val="FFFF00"/>
                </a:solidFill>
              </a:rPr>
            </a:br>
            <a:r>
              <a:rPr lang="en-US" sz="2400" dirty="0" smtClean="0">
                <a:solidFill>
                  <a:srgbClr val="FFFF00"/>
                </a:solidFill>
              </a:rPr>
              <a:t>-to build bridges  of friendship between teenagers of different countries;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6" name="AutoShape 2" descr="data:image/jpeg;base64,/9j/4AAQSkZJRgABAQAAAQABAAD/2wCEAAkGBhQRDxIUEBQVFBQVFRUUFhQVGBUXFRgWFBUXFBUVFBgZGyYeFxklGhUVHy8gIycpLCwsFh4xNTAqNSYrLCkBCQoKDgwOGg8PGjAlHyQ1MiwsNS8tLC8sLSk1KTQsLCwvKiwsLiwsLCwpKSwsLCwsLCwsKSotLSwpKSksLCwsKf/AABEIAMIBAwMBIgACEQEDEQH/xAAcAAEAAgMBAQEAAAAAAAAAAAAAAwUEBgcCAQj/xABBEAACAQIEAwQHBgUCBQUAAAABAgADEQQSITEFBkETIlFhBxQzcXOBwiMyUpGhwUKx0eHwFfFEYnKCkzRTVIOS/8QAGgEBAAIDAQAAAAAAAAAAAAAAAAQFAQIDBv/EACsRAQACAgEDAwIGAwEAAAAAAAABAgMRBBIhMTJBUQUTFCJhcaHwI7HRwf/aAAwDAQACEQMRAD8A64F0nmo4UXPuAAuSfADx/wANp6B010AFyfIDUzxTTXMdzsPwj8Pv8fE+4WgJCN1cjcIPBQGb5sRb5AfMz3wtLVzqx+z/AImJH3hsL2Hyiq3Se+He3Pw/qEzjn88MWj8q2iIk5wIiICIiAiIgIiICIiAiIgIiICIiAiIgIiICIiAiIgIiICIiBUFhb8v6/tb5zy1Xwnj/AH/b94vK2ZlJ0Sbh3tz8P6hIsh8D/nvN5Jw0/bn4f1Cb4o/PDF/C3iIk9HIiICIiAiIgIiICIiAiIgIiICIiAiIgIiICIiAiIgIiICIiBRE7W8dvG+lv1kjNl7q/e/iY9L9AP2+es8oe8vv/AGMjzEEncEm46jW11v7gLeXTrWxOoSZerHqzH5kfoNP0k3DSe3Nzf7P5/eHhIabBr5Te29tx/wBQ3HzE8qrMxVBruG07o2v47+E64I3fvLnlt013EbXVDEq4JU3sbH3j/ea7ztzi3DxhhTw/rD4iqKKJ2gp94/d1KsNSQNbb7zZ5oHpZ4NUxAwHZ0aldKeJD1UpaP2YAzBTcWJFwDcayZbx2a44ibR1Nj5b4ziq/a+uYL1MLlyE1krZ75s33QMuWy775vKRU+cEbifqaqpUYQ4rtxUBXSr2ZTKBbzzZvl1mmYrgDVeGY2jgcHjMOzGgzJiahJrKrkvTpt2j5e6CDtfMBrMcctvWxeLbCYF8JRq8JrYdVdEpBq7sLAhWOpFlufweFicblv01nc/3/AG6yK693vDvarqNRv3fGeRikz5My598txm/Lecv4PgMTUxPAr4WvSXBUK9GrUqKgUOcN2QIAYnLmUWJAvmHnaTkTgfqqinieHVHxytiGbGEIyuXFQhu3LZgGU5Nr3a5G5GdtZpER5dMpYtGJCurFdwCCR7wNpT1ua0fCVq+CC4lqecLTDqmdqb9m1mbQLe/etY9L3E57y1wWqnEMJVfh7U0qUKtCvTo0KVKihdgtmu+aooWxZmJvbui+kx+F8r1KfCMZhDw+oMYKVRDiQlPLVU11KU0qBs7aWNiLWT3TG2324+XYGxiqqmoypmtYMyjU9BrqfdPdTEKv3mUaE6kDQbnXpOaY7gTpjcTUxeEqYunWwdGlh8qLU7Nkp5XokE3pkvds22u8j4NyRVarwhOIUe2WjhK61c4DU1Yvmo033DZVsvUXQHwjbXoj5/unUadQMAVIIOoINwfcZW8K4u1Q1u2pChkrtRp3qI/aKtstTT7pbXuHUWlR6NeGPh8E9Kohp5cRiCiEWtTaoWTKOg1vNIx3J+IqJWRsO7K/MBxBFt8MwcGrv92x/WNkViZmNuvUa6uCUYMAbEqQdRuDbrNY5o58GFxCYXD0KmLxbrnFFCFVUvbNUcg5b2PQ7a2uL4vKHL7YXi3FOzo9jhnGFNEKAtIlaVqmQDQHMTeYnHuF4nB8X/1HDUDiqdWiKFakhAqpYqc6X3FkXQefviZnTNa16l9y3zJiK7OuMwT4MqucM1RalNhoD3wBYjw8JerikOzKbLm3H3Ts3u0Os5fwzAY6s3FXdMaMPWwmIWjRxVUOe1qAnJTp3so1KjTQWF55xHo7YcEpdhRPrjU6AxANu1qU1ZWehdu7YZEAU6WpgRuWZpXfl1KliUZcysrL+IEEab6jSRVOJ0lpPVNROyQFmqZgVAUXJJE5oODOmFxrUcLXxBqphyaGJoUKNFnp1AQRRpFe0dALnYNlUZj0wuH8r1yvGqPqlQJiaNOph706VKl2tJGN1QNlpsXKlevdBYgxtiKR8us8P4glemlSkwZWVWHjZgGFx0NjtNH4j6UK1OvjFp4A1aODfLWrLXRSq2vm7NkudAdATtLj0eUVTBqq4N8G4CLVV0RO0qKih6gyk5hcWzGxNtpz3jfKrPi+KGtgMXXNWoWwz0myUwcpsz98AjNlOqtsZid67M44r1T1f3v+7rnC+M08Rh6NZTlWtTWqgewbKyhtRfcA62uJD/rZ9aNM0x6uMP2/rXaJlvmsUKbgZe9n2nPhyjiq7cCXHo1Ts0xa4lgR3UdR2VOqRvdQqNa9+8Lm9zYY7kw/6pVWjQAwx4Q+GS4+zFQ1i609fkZncsTWsT5bvw7jlGvQWtSqKabKGDE5e6diwOq387SPi/F2pUBUoUxiLvTWwqIoys4VnDHQ5Rc262tOaYHhjJw2jTXhH2yVcMuIetRpsGsKqtiFRXvXZAxtmtrVvrrMfCcuYleG43DDDVgTxFK9MFEVTSNSme6qGwICkkKLDp4Rs6I+XYHxiDd1GoXVgNTsPf5Sacr4xySax47UfC9pVqZfVWZQSfsgCaV9jmAuRbYTpHBlYYagKl84pUw1982QZr+d7zMNLRER2lmRETLUiIgUTeW41/t+0+Zxv0Ot/PqD4T1PDUzuuniDsf6SqSypRDWzAEjY9R7juJNwqnaudWP2ezMzfxDbMTaYtj+E/Jhb+YmTwhT25uAPs/efvDedMMz1w1vHZdRESxRiIiAiIgIiICIiAiIgIiICIiAiIgIiICIiAiIgIiICIiAiIgUcREq0sk3Dvbn4f1CQybh3tz8P6hOmL1w0v4W0REsEciIgIiICIiAiQ4nFpTUtUYIo3LGw/Wc25n9N1CiWTBjt3GmfakD7/wCL5TMRMkd/Dp8T80Y30h4ytULtiKik9EYqo8gAZEnOuJ/+TW/8j/1memXX7cv05E/Nq85Ysf8AEVx/3vM3h3OOPqvko18RUb8KFmPzAGg8zMaPty/QsTnHAuA8Xq2bEYp6C+BKvU/ICw+ZPunQMFQKU1VnZyoALtbM1upsALzDnMaTxEQwRPJM8UXJJPTp5+c5zkiJis+ZZ0liInRgiIgIiICIiAiIgUcREq0sk3Dvbn4f1CQybh3tz8P6hOmL1w0v4W0REsEciIgIiIEOKxaUlLVGCKN2YgAfnOac1enChSumBXt32znSkPnu3ym58W5Tw2O/9XT7WxICl6gUAHTuqwB/KVL+h/hZ/wCGt7qlYfXFLRMbltGvdwfmDmvE45r4mqzDog7tMe5Rv85UT9EP6GeF/wDtOP8A7637vOec+ejtKOMw9Lh1Nsr0i7F3ZkBD2BZ2JsLdBvOk5KxHfs70mJnVYc/o0Gc2RWY/8oJ/lMk8JrpYtRqgeORiPmQNJv8AQ9G6ilarXd3I7tND2dIH3C7EeZMzODej2nSv25ensVr0K1VRe/3XQ3A6a7HwEg259N/lmEmcN48wouC8Nt2frCrkYrmpuQCyEi9xuLj3TufBsNh6SFMLTSkqnLlRQoBsDbQa7ic4x3KGFV8OgYVavaksKjZ3dytxUqgH7qKrtlsASFmw4/iFLD0yXWmyqNWqm2njfQCcPxnTPfx+zT8POTtHlvAbWepp3LnE3TEUUu7YfFUnqUM7Z2pPSy5qYe93psjZ1JuRZtbEAbjLCs7jaFaOmdE+GfZFiawRST/uegmLWisblqjrPdso958hJ1W0hw1Kwu33jqf6fKZE44azP+S3mf4j4/7+rM/BERJDBERAREQEREBERAo4iJVpZJuHe3Pw/qEhk3Dvbn4f1CdMXrhpfwtoiJYI5ERAREQIF0cjodR7+okpmHxF8qqRuHW3/ccp/nMwTjj7Wmv97syoMfw+suJaqhR0ZQuWpm7tgb5bePWaziuIM7gswa3dFgcoHkTvNz5hqlcLWItojb7bdfLrOWYHFXAudf8APylR9RnomKx79199Mp92JtMeOzI5bxzYkVKlgCKjg3NrBXKqB8lklPnuj/qK4AKapcAM6/cUlSzI4Ivpa1/Oa9jMI9GrUfDOAtU5qlMm1m6uhsd+oP5z7wnDMHzgZHNx2jFWZQdCUUXu1r2JNhvY7TlWcFazb3n+EjJgz21HtH6NmRVp4Sm6BFehXqZCbBnAepSIudWcox3OptNT5rxzY2kaKsVpEqahDKM2XUdpm1FjrrbaW/MdTItBNUopazg3bP4ddbX33zGZmFoYfEU7srJUUEo7Lv5E9QZpXlTS29b/APGJ4kdH5llyJiwXwdO96WFotSpMb993CqSD+EKpAPXOfATo71QoJY2A1JO1vGcv4VTKV6Z3s4OXqbbgec3HnHGD1KoVIO1xfdQwzW8ZP43KtOO9reY8K/mcStc1aU92YeaMPlZlqBgp1K69dSPxAdbSSlU7asbG6Uv1qH+g/nOb0sVpp/l5s/JXFGepkH3VVgR55gyt+RI+QkbDz55OSMd41DPI+nzhpN6+zdJ9nwT7L9UEREBERAREQEREBERAo4iJVpZJuHe3Pw/qEhk3Dvbn4f1CdMXrhpfwtoiJYI5ERAREQNa5hfEdtTFFLopVjoCGIOx8LCbB2oA981/nzi/q+CYqAzOyoqnY3N2H/wCQZxKpxTFK5dK1RSdbKbL8l2/SV97/AGck997/AISaY5yV/Z+hsTSSsrU3GhGqnqP3Gk4xxGmcNiqtM6ZXIHXQ6j9LT3y16T6wdaWLIOv2dYCxV+gYdVOxm3c9cISvh6eKTRyEUqNb5tBbzBP5SJyv81P1jv8AvCx+n5Pw+Tpv4n/bUWUPbzmRhqSqZLwvlWobNWqLSXwJ1/tM3jvCKdKkr0aiuF+/ZgT45jroOmg6yr+zaYmddl7+Mx9UY4tt49ZFtdp4fGSgfiR0sL9R/eYWJ4o2Rj3iFGYhLMwGupF9tP5zWuO1u0OlumsbmWyYXi+pK2udid1818Lie6mLuDdtbW1PjptNSweLLU0qW7rjQ2KjTdd9bHr1lgMfe+UANa1/7ma5cdot0/BFaWjqhJTr2uqg6a262G83X0XMXrYhwDlCqoPS9ySPfNAp5msToRoWGu/u1O/Sdp5S4EuEwyopzFu+zbXYjoOg6fKT/p/H3l6/hB+qcmK8fonzZdxET0jyRERAREQEREBERAREQKOIiVaWSbh3tz8P6hIZNw725+H9QnTF64aX8LaIiWCOREQEREDnnpHrdpWpUuiKXI/5n0X8gD+c03FUFKhTcWGnkdPy8ZtPE8WRi61Vt2YlfJR3F9xsL/OV9dzVJBC26E/2nmOVnmc0z7Lrj4LdETDTsPy/6xikpK27feI0yqMxJ/L+Ucd5hx1I9i7JTAJYNT1NjdRYEkJe39hPHHMe2HatlJWooXKyk6K2twdx4TXq9R6pVqzM7sASTvYC9tPD95KxRuImfDW0TE92NjHd3+1NWpc7sWbX35rb+Uy+XMVUpO5w6N307NyCSEDkd62xYANa/jtMKuxyEm22Qkdb7XFtwL6+U3zlLCdhhlBFmfvt7yNB8hb9Z15OeMOLcxv2d+NgnLfXwrMdwZ6lWn6sKzUspV1eoU1tvmtff+UsOAcdPD6Iw5pgXzZ6gUsWbxbY26DwyzYVr+P+eUxa9NCblRf/ADeVUc/cdNo7LCeF1e7CqUzXwynKQxuUVQfHQZd9fCYXDeW8ZVqBEw9UEm16iuiDfViR/l5cVq1tBfytoflOy8Pe9Kmb3uqm531A1PnJPAxxyJt1eHLm578StYr320Lk30dVaVRa2LfK6tdadJtNOrt/ED+GdFAiJf48VcUarDzmfkXz26rzt9iInVwIiICIiAiIgIiICIiBRxESrSyTcO9ufh/UJDJuHe3Pw/qE6YvXDS/hbRESwRyIiAiIgaP6RsI5Si1Gmzt2ljkUliCptew2B11mlVqdakCKtNksQhuDa7C47207HjcAlUAOLgEMNSNR7pBX4HRqK61KaurtnYML3bx1lXyeBGe023pb8T6l9ikUmNw/PHNNRMyjS7sAzX3VNTcdRoJUuFJOgYdbNrbe3UT9NYPlrDUr9nh6S3FiQi3I8CesoOeOQqeNphkULVpqclgArXt3X7t7aaW1m1eLbHjiN70xl5lM2XetQ/P9HDdrWQWOS/e6gdT5a/uZvFOvKiriXW1JlC5dD3Qp7l1AYj71rnU3n1cVlt59ZU8qZy6/Rf8ACx/arO/dd+sTzUxWmu28qqVV3YLSUuTvYEn3AD3iXXK/KVTiDVQagppRqdlU0uwcWzKBtfz/AJzhj4d7z2SMvKxYq9VpWXJXC/W8Vv3aWV29+buofM2J+U68gtMThXCaeGprTpKFVQB5mw3Y9T5zOtPScXjRgpqPLx/N5c8nJ1e0eCIiS0IiIgIiICIiAiIgIiICIiBRxESrSyTcO9ufh/UJDJuHe3Pw/qE6YvXDS/hbRESwRyIiAiIgfLT7EQE+Wn2IFdxTgtCuAK9JKgBv3lvtrOU8oHC4nmPFChkqYf1clEKWRWBpIwVWAtrm6dTOtcWx60KL1HOiqTpqT4ADqZ+ZRiVp4/ClA1N/WaRd7lSVaqpZTbcdbmR79PXEaS8NrxS3edafozjOOo8PwlbEFAEpKXKoACbbAeZ0E5J6NPSCtPHVqTBadHEYiviXquScudbom1lF/wCI+6de5s4V61gMTQsT2lJ1AFr5svdtfS97TgfD/RhxOjSWsMOTc2ej3DVGU75G0YaXFjfym9+qO9WuKazExafL9IUa4YBlIIIuCNQQdiJJOOcp824xHFJKdes1svYvSqLlIublmAFMa6k+AtOwU2JGu/WMWSbx3jUuWSnRPl7iInVzIiICIiAiIgIiICIiAiIgUcREq0sk3Dvbn4f1CQybh3tz8P6hOmL1w0v4W0REsEciIgIiICIiAiIgUnM/KqY5EV6talkJINJlF7ixDBlYH8tJq2F9BuBWstSpUxNYqQwWo6Bbg3BPZopO3jOiRNemN702i9ojW3xVtPsRNmpERAREQEREBERAREQEREBERAREQKOIiVaWSbh3tj/0fUJ9idMXrhpfwtYiJYI5ERAREQEREBERAREQEREBERAREQEREBERAREQEREBERAREQP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34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6001" y="2150533"/>
            <a:ext cx="8856132" cy="3312648"/>
          </a:xfrm>
        </p:spPr>
        <p:txBody>
          <a:bodyPr/>
          <a:lstStyle/>
          <a:p>
            <a:r>
              <a:rPr lang="en-US" sz="2000" dirty="0" smtClean="0">
                <a:solidFill>
                  <a:srgbClr val="FFFF00"/>
                </a:solidFill>
              </a:rPr>
              <a:t>Things are getting better</a:t>
            </a:r>
            <a:br>
              <a:rPr lang="en-US" sz="2000" dirty="0" smtClean="0">
                <a:solidFill>
                  <a:srgbClr val="FFFF00"/>
                </a:solidFill>
              </a:rPr>
            </a:br>
            <a:r>
              <a:rPr lang="en-US" sz="2000" dirty="0" smtClean="0">
                <a:solidFill>
                  <a:srgbClr val="FFFF00"/>
                </a:solidFill>
              </a:rPr>
              <a:t>With every passing day</a:t>
            </a:r>
            <a:br>
              <a:rPr lang="en-US" sz="2000" dirty="0" smtClean="0">
                <a:solidFill>
                  <a:srgbClr val="FFFF00"/>
                </a:solidFill>
              </a:rPr>
            </a:br>
            <a:r>
              <a:rPr lang="en-US" sz="2000" dirty="0" smtClean="0">
                <a:solidFill>
                  <a:srgbClr val="FFFF00"/>
                </a:solidFill>
              </a:rPr>
              <a:t>Every day in every way</a:t>
            </a:r>
            <a:br>
              <a:rPr lang="en-US" sz="2000" dirty="0" smtClean="0">
                <a:solidFill>
                  <a:srgbClr val="FFFF00"/>
                </a:solidFill>
              </a:rPr>
            </a:br>
            <a:r>
              <a:rPr lang="en-US" sz="2000" dirty="0" smtClean="0">
                <a:solidFill>
                  <a:srgbClr val="FFFF00"/>
                </a:solidFill>
              </a:rPr>
              <a:t>We are getting better.</a:t>
            </a:r>
            <a:br>
              <a:rPr lang="en-US" sz="2000" dirty="0" smtClean="0">
                <a:solidFill>
                  <a:srgbClr val="FFFF00"/>
                </a:solidFill>
              </a:rPr>
            </a:br>
            <a:endParaRPr lang="ru-RU" sz="2000" dirty="0">
              <a:solidFill>
                <a:srgbClr val="FFFF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8775" y="1993901"/>
            <a:ext cx="5343524" cy="2881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96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2895600" y="2152650"/>
            <a:ext cx="6629400" cy="3162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 smtClean="0">
                <a:solidFill>
                  <a:srgbClr val="FFFF00"/>
                </a:solidFill>
              </a:rPr>
              <a:t>SCHOOL</a:t>
            </a:r>
            <a:endParaRPr lang="ru-RU" sz="7200" dirty="0">
              <a:solidFill>
                <a:srgbClr val="FFFF0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955800" y="1320800"/>
            <a:ext cx="2298700" cy="1765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 flipV="1">
            <a:off x="4749800" y="635000"/>
            <a:ext cx="444500" cy="1657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7340600" y="882650"/>
            <a:ext cx="1397000" cy="1320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9182100" y="2603500"/>
            <a:ext cx="128270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270000" y="3873500"/>
            <a:ext cx="1625600" cy="520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3448050" y="5092700"/>
            <a:ext cx="920750" cy="1193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13500" y="5314950"/>
            <a:ext cx="546100" cy="971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8280400" y="5092700"/>
            <a:ext cx="2171700" cy="1054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9461500" y="4133850"/>
            <a:ext cx="1778000" cy="450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4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1755" y="1617133"/>
            <a:ext cx="8825658" cy="2677648"/>
          </a:xfrm>
        </p:spPr>
        <p:txBody>
          <a:bodyPr/>
          <a:lstStyle/>
          <a:p>
            <a:pPr algn="ctr"/>
            <a:r>
              <a:rPr lang="en-US" sz="7200" dirty="0" smtClean="0">
                <a:solidFill>
                  <a:srgbClr val="FFFF00"/>
                </a:solidFill>
              </a:rPr>
              <a:t>Quick  thinking game</a:t>
            </a:r>
            <a:endParaRPr lang="ru-RU" sz="72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72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593382"/>
              </p:ext>
            </p:extLst>
          </p:nvPr>
        </p:nvGraphicFramePr>
        <p:xfrm>
          <a:off x="931333" y="762000"/>
          <a:ext cx="9770534" cy="523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645"/>
                <a:gridCol w="5106889"/>
              </a:tblGrid>
              <a:tr h="5232400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endParaRPr lang="en-US" sz="2400" dirty="0" smtClean="0"/>
                    </a:p>
                    <a:p>
                      <a:r>
                        <a:rPr lang="en-US" sz="2400" dirty="0" smtClean="0"/>
                        <a:t>For</a:t>
                      </a:r>
                      <a:r>
                        <a:rPr lang="en-US" sz="2400" baseline="0" dirty="0" smtClean="0"/>
                        <a:t> similarities:</a:t>
                      </a:r>
                    </a:p>
                    <a:p>
                      <a:endParaRPr lang="en-US" sz="2400" baseline="0" dirty="0" smtClean="0"/>
                    </a:p>
                    <a:p>
                      <a:endParaRPr lang="en-US" sz="2400" baseline="0" dirty="0" smtClean="0"/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400" baseline="0" dirty="0" smtClean="0"/>
                        <a:t>Similar to…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400" baseline="0" dirty="0" smtClean="0"/>
                        <a:t>Both…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400" baseline="0" dirty="0" smtClean="0"/>
                        <a:t>Neither…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sz="2400" dirty="0" smtClean="0"/>
                        <a:t>For</a:t>
                      </a:r>
                      <a:r>
                        <a:rPr lang="en-US" sz="2400" baseline="0" dirty="0" smtClean="0"/>
                        <a:t> differences:</a:t>
                      </a:r>
                    </a:p>
                    <a:p>
                      <a:endParaRPr lang="en-US" sz="2400" baseline="0" dirty="0" smtClean="0"/>
                    </a:p>
                    <a:p>
                      <a:endParaRPr lang="en-US" sz="2400" baseline="0" dirty="0" smtClean="0"/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400" baseline="0" dirty="0" smtClean="0"/>
                        <a:t>Unlike…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400" baseline="0" dirty="0" smtClean="0"/>
                        <a:t>On the contrary…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400" baseline="0" dirty="0" smtClean="0"/>
                        <a:t>In contrast to…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Ø"/>
                      </a:pPr>
                      <a:r>
                        <a:rPr lang="en-US" sz="2400" baseline="0" dirty="0" smtClean="0"/>
                        <a:t>In comparison with…</a:t>
                      </a: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536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71</TotalTime>
  <Words>57</Words>
  <Application>Microsoft Office PowerPoint</Application>
  <PresentationFormat>Широкоэкранный</PresentationFormat>
  <Paragraphs>28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3</vt:lpstr>
      <vt:lpstr>Ион (конференц-зал)</vt:lpstr>
      <vt:lpstr>  </vt:lpstr>
      <vt:lpstr>Objectives:  - to develop group communicative skills; - to develop creative way of thinking; -to get more information during presentations; -to build bridges  of friendship between teenagers of different countries;</vt:lpstr>
      <vt:lpstr>Things are getting better With every passing day Every day in every way We are getting better. </vt:lpstr>
      <vt:lpstr>Презентация PowerPoint</vt:lpstr>
      <vt:lpstr>Quick  thinking game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Пользователь Windows</dc:creator>
  <cp:lastModifiedBy>Пользователь Windows</cp:lastModifiedBy>
  <cp:revision>9</cp:revision>
  <dcterms:created xsi:type="dcterms:W3CDTF">2013-12-12T17:35:13Z</dcterms:created>
  <dcterms:modified xsi:type="dcterms:W3CDTF">2013-12-19T17:37:40Z</dcterms:modified>
</cp:coreProperties>
</file>