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5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5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70DA963-F76E-4166-B239-0B08DA4BF9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D9DC75-D104-4E96-8C75-3F69650A4479}" type="slidenum">
              <a:rPr lang="ru-RU"/>
              <a:pPr/>
              <a:t>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334EC3-AC92-444D-84E8-7AFB1490F6EB}" type="slidenum">
              <a:rPr lang="ru-RU"/>
              <a:pPr/>
              <a:t>4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96F080-CC71-4E68-8564-992944A5B67D}" type="slidenum">
              <a:rPr lang="ru-RU"/>
              <a:pPr/>
              <a:t>5</a:t>
            </a:fld>
            <a:endParaRPr lang="ru-RU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B2A3AD-E37A-4459-8F64-30375C2F7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D04C88-B9F4-47CB-87C9-3051C7A64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3D51E3-2AA4-48D9-B5C4-3AA9B2D29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811E36-A0E1-4401-BA87-33876B0103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EECBB1-44B7-456B-A757-00705954B9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F0111E-EC91-46D1-BB5D-BAFCB1B28B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AB5308-EA97-4B39-9EA8-1B59CF954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9118B7-3380-4CC1-9F83-BDBE5DBD0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E3B627-DABD-4002-B15E-BD9FCD2F05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196F65-956B-4C6A-9D35-59852912B5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285128-C014-45F2-9B21-41F53DB60D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9D4C106-4E49-4188-9905-2F2DFD6736F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920" y="467469"/>
            <a:ext cx="5328592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“Складання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таблиці множення числа 3. Знаходження значень виразів на дії різного ступеня. Задачі 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ділення.”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Таблиця множення числа 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3+3=6</a:t>
            </a:r>
          </a:p>
          <a:p>
            <a:r>
              <a:rPr lang="uk-UA" dirty="0" smtClean="0"/>
              <a:t>3+3+3=9</a:t>
            </a:r>
          </a:p>
          <a:p>
            <a:r>
              <a:rPr lang="uk-UA" dirty="0" smtClean="0"/>
              <a:t>3+3+3+3=12</a:t>
            </a:r>
          </a:p>
          <a:p>
            <a:r>
              <a:rPr lang="uk-UA" dirty="0" smtClean="0"/>
              <a:t>3+3+3+3+3=15</a:t>
            </a:r>
          </a:p>
          <a:p>
            <a:r>
              <a:rPr lang="uk-UA" dirty="0" smtClean="0"/>
              <a:t>3+3+3+3+3+3=18</a:t>
            </a:r>
          </a:p>
          <a:p>
            <a:r>
              <a:rPr lang="uk-UA" dirty="0" smtClean="0"/>
              <a:t>3+3+3+3+3+3+3=21</a:t>
            </a:r>
          </a:p>
          <a:p>
            <a:r>
              <a:rPr lang="uk-UA" dirty="0" smtClean="0"/>
              <a:t>3+3+3+3+3+3+3+3=24</a:t>
            </a:r>
          </a:p>
          <a:p>
            <a:r>
              <a:rPr lang="uk-UA" dirty="0" smtClean="0"/>
              <a:t>3+3+3+3+3+3+3+3+3=27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3×2=6</a:t>
            </a:r>
          </a:p>
          <a:p>
            <a:r>
              <a:rPr lang="uk-UA" dirty="0" smtClean="0"/>
              <a:t>3×3=9</a:t>
            </a:r>
          </a:p>
          <a:p>
            <a:r>
              <a:rPr lang="uk-UA" dirty="0" smtClean="0"/>
              <a:t>3×4=12</a:t>
            </a:r>
          </a:p>
          <a:p>
            <a:r>
              <a:rPr lang="uk-UA" dirty="0" smtClean="0"/>
              <a:t>3×5=15</a:t>
            </a:r>
          </a:p>
          <a:p>
            <a:r>
              <a:rPr lang="uk-UA" dirty="0" smtClean="0"/>
              <a:t>3×6=18</a:t>
            </a:r>
          </a:p>
          <a:p>
            <a:r>
              <a:rPr lang="uk-UA" dirty="0" smtClean="0"/>
              <a:t>3×7=21</a:t>
            </a:r>
          </a:p>
          <a:p>
            <a:r>
              <a:rPr lang="uk-UA" dirty="0" smtClean="0"/>
              <a:t>3×8=24</a:t>
            </a:r>
          </a:p>
          <a:p>
            <a:r>
              <a:rPr lang="uk-UA" dirty="0" smtClean="0"/>
              <a:t>3×9=27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" r="9"/>
          <a:stretch>
            <a:fillRect/>
          </a:stretch>
        </p:blipFill>
        <p:spPr>
          <a:xfrm>
            <a:off x="1" y="0"/>
            <a:ext cx="10080624" cy="75596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Встав пропущені числа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… ×3 =9</a:t>
            </a:r>
          </a:p>
          <a:p>
            <a:r>
              <a:rPr lang="uk-UA" dirty="0" smtClean="0"/>
              <a:t>3× …=18</a:t>
            </a:r>
          </a:p>
          <a:p>
            <a:r>
              <a:rPr lang="uk-UA" dirty="0" smtClean="0"/>
              <a:t>3× …=27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… ×3=12</a:t>
            </a:r>
          </a:p>
          <a:p>
            <a:r>
              <a:rPr lang="uk-UA" dirty="0" smtClean="0"/>
              <a:t>… ×3=15</a:t>
            </a:r>
          </a:p>
          <a:p>
            <a:r>
              <a:rPr lang="uk-UA" dirty="0" smtClean="0"/>
              <a:t>3× …=6</a:t>
            </a:r>
            <a:endParaRPr lang="ru-RU" dirty="0"/>
          </a:p>
        </p:txBody>
      </p:sp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100" y="3692006"/>
            <a:ext cx="3046268" cy="354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Фізкультхвилинка</a:t>
            </a:r>
            <a:endParaRPr lang="ru-RU" b="1" dirty="0"/>
          </a:p>
        </p:txBody>
      </p:sp>
      <p:pic>
        <p:nvPicPr>
          <p:cNvPr id="6" name="Содержимое 5" descr="7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416" y="1907630"/>
            <a:ext cx="765431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Самостійна робота за підручником ст. 108 №629</a:t>
            </a:r>
            <a:endParaRPr lang="ru-RU" b="1" dirty="0"/>
          </a:p>
        </p:txBody>
      </p:sp>
      <p:pic>
        <p:nvPicPr>
          <p:cNvPr id="5" name="Содержимое 4" descr="загружено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7784" y="1907629"/>
            <a:ext cx="4312565" cy="5184576"/>
          </a:xfrm>
        </p:spPr>
      </p:pic>
      <p:pic>
        <p:nvPicPr>
          <p:cNvPr id="6" name="Содержимое 5" descr="kolobok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5169" y="3855488"/>
            <a:ext cx="1981447" cy="1859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Взаємоперевірка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uk-UA" dirty="0" smtClean="0"/>
              <a:t>варіант</a:t>
            </a:r>
          </a:p>
          <a:p>
            <a:r>
              <a:rPr lang="uk-UA" dirty="0" smtClean="0"/>
              <a:t>3×5+5=20</a:t>
            </a:r>
          </a:p>
          <a:p>
            <a:r>
              <a:rPr lang="uk-UA" dirty="0" smtClean="0"/>
              <a:t>3×6-11=7</a:t>
            </a:r>
          </a:p>
          <a:p>
            <a:r>
              <a:rPr lang="uk-UA" dirty="0" smtClean="0"/>
              <a:t>3×4+8=20</a:t>
            </a:r>
          </a:p>
          <a:p>
            <a:r>
              <a:rPr lang="uk-UA" dirty="0" smtClean="0"/>
              <a:t>3×9-10=17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uk-UA" dirty="0" smtClean="0"/>
              <a:t>варіант</a:t>
            </a:r>
            <a:endParaRPr lang="ru-RU" dirty="0" smtClean="0"/>
          </a:p>
          <a:p>
            <a:r>
              <a:rPr lang="uk-UA" dirty="0" smtClean="0"/>
              <a:t>3×3+9=18</a:t>
            </a:r>
          </a:p>
          <a:p>
            <a:r>
              <a:rPr lang="uk-UA" dirty="0" smtClean="0"/>
              <a:t>3×2+72=78</a:t>
            </a:r>
          </a:p>
          <a:p>
            <a:r>
              <a:rPr lang="uk-UA" dirty="0" smtClean="0"/>
              <a:t>3×7-14=7</a:t>
            </a:r>
          </a:p>
          <a:p>
            <a:r>
              <a:rPr lang="uk-UA" dirty="0" smtClean="0"/>
              <a:t>3×8+8=32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Робота над задачею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Вчора на обід я засмажила 12 курчат, до мене в гості прийшли дві мої подружки. По скільки курчат дістанеться всім на обід?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080" y="3563813"/>
            <a:ext cx="4786403" cy="3589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Творча робота над задачею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Лисиця спекла 21 пиріжок з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ясом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з сиром у три рази менше,ніж з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ясом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9001863_Lisa_i_Kolob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6136" y="3203773"/>
            <a:ext cx="3116064" cy="389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Підсумок уроку</a:t>
            </a:r>
            <a:endParaRPr lang="ru-RU" b="1" dirty="0"/>
          </a:p>
        </p:txBody>
      </p:sp>
      <p:pic>
        <p:nvPicPr>
          <p:cNvPr id="4" name="Содержимое 3" descr="photo_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9912" y="1979637"/>
            <a:ext cx="6840760" cy="4970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Домашнє завдання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ст. 108 № 634, 635</a:t>
            </a:r>
            <a:endParaRPr lang="ru-RU" b="1" dirty="0"/>
          </a:p>
        </p:txBody>
      </p:sp>
      <p:pic>
        <p:nvPicPr>
          <p:cNvPr id="4" name="Рисунок 3" descr="загружено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080" y="3131765"/>
            <a:ext cx="456756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824" y="539477"/>
            <a:ext cx="8569325" cy="1620837"/>
          </a:xfrm>
        </p:spPr>
        <p:txBody>
          <a:bodyPr/>
          <a:lstStyle/>
          <a:p>
            <a:r>
              <a:rPr lang="uk-UA" b="1" dirty="0" smtClean="0"/>
              <a:t>Запишіть числа в порядку зростання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6156101"/>
            <a:ext cx="7056437" cy="58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95896" y="2771725"/>
            <a:ext cx="1008112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18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384128" y="5364013"/>
            <a:ext cx="1152128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10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7128544" y="2339677"/>
            <a:ext cx="122413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16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47824" y="4643933"/>
            <a:ext cx="180020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12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752280" y="3059757"/>
            <a:ext cx="1656184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4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7344568" y="4571925"/>
            <a:ext cx="158417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8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896296" y="4787949"/>
            <a:ext cx="1512168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6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36056" y="3707829"/>
            <a:ext cx="1296144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14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Самоперевірка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800" dirty="0" smtClean="0"/>
              <a:t>  4   6   8   10   12   14   16    18</a:t>
            </a:r>
            <a:endParaRPr lang="ru-RU" sz="4800" dirty="0"/>
          </a:p>
        </p:txBody>
      </p:sp>
      <p:pic>
        <p:nvPicPr>
          <p:cNvPr id="6" name="Рисунок 5" descr="kolob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8064" y="3090101"/>
            <a:ext cx="4104456" cy="38518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832" y="251445"/>
            <a:ext cx="8569325" cy="1620837"/>
          </a:xfrm>
        </p:spPr>
        <p:txBody>
          <a:bodyPr/>
          <a:lstStyle/>
          <a:p>
            <a:r>
              <a:rPr lang="uk-UA" b="1" dirty="0" smtClean="0"/>
              <a:t>Кругові приклади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12888" y="6215063"/>
            <a:ext cx="7056437" cy="3730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816" y="2051645"/>
            <a:ext cx="194421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10+4  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216" y="2267669"/>
            <a:ext cx="216024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14+65  Е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95896" y="3347789"/>
            <a:ext cx="194421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50-40  Ь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40312" y="3347789"/>
            <a:ext cx="2448272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18:2  М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416576" y="2627709"/>
            <a:ext cx="1608133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9+17  І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688384" y="4211885"/>
            <a:ext cx="3096344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79-61  Д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583928" y="4571925"/>
            <a:ext cx="2304256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26+24  Д</a:t>
            </a:r>
            <a:endParaRPr lang="ru-RU" sz="3600" dirty="0"/>
          </a:p>
        </p:txBody>
      </p:sp>
      <p:pic>
        <p:nvPicPr>
          <p:cNvPr id="11" name="Рисунок 10" descr="skazka-pro-kolobk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4168" y="5003973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3238" y="251446"/>
            <a:ext cx="9069387" cy="501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755501"/>
            <a:ext cx="9069387" cy="6000899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10+4=14    </a:t>
            </a:r>
            <a:r>
              <a:rPr lang="uk-UA" b="1" dirty="0" smtClean="0">
                <a:solidFill>
                  <a:srgbClr val="FF0000"/>
                </a:solidFill>
              </a:rPr>
              <a:t>В</a:t>
            </a:r>
          </a:p>
          <a:p>
            <a:r>
              <a:rPr lang="uk-UA" dirty="0" smtClean="0"/>
              <a:t>14+65=79  </a:t>
            </a:r>
            <a:r>
              <a:rPr lang="uk-UA" b="1" dirty="0" smtClean="0">
                <a:solidFill>
                  <a:srgbClr val="FF0000"/>
                </a:solidFill>
              </a:rPr>
              <a:t>Е</a:t>
            </a:r>
          </a:p>
          <a:p>
            <a:r>
              <a:rPr lang="uk-UA" dirty="0" smtClean="0"/>
              <a:t>79-61=18   </a:t>
            </a:r>
            <a:r>
              <a:rPr lang="uk-UA" b="1" dirty="0" smtClean="0">
                <a:solidFill>
                  <a:srgbClr val="FF0000"/>
                </a:solidFill>
              </a:rPr>
              <a:t>Д</a:t>
            </a:r>
          </a:p>
          <a:p>
            <a:r>
              <a:rPr lang="uk-UA" dirty="0" smtClean="0"/>
              <a:t>18:2=9       </a:t>
            </a:r>
            <a:r>
              <a:rPr lang="uk-UA" b="1" dirty="0" smtClean="0">
                <a:solidFill>
                  <a:srgbClr val="FF0000"/>
                </a:solidFill>
              </a:rPr>
              <a:t>М</a:t>
            </a:r>
          </a:p>
          <a:p>
            <a:r>
              <a:rPr lang="uk-UA" dirty="0" smtClean="0"/>
              <a:t>9+17=26    </a:t>
            </a:r>
            <a:r>
              <a:rPr lang="uk-UA" b="1" dirty="0" smtClean="0">
                <a:solidFill>
                  <a:srgbClr val="FF0000"/>
                </a:solidFill>
              </a:rPr>
              <a:t> І</a:t>
            </a:r>
          </a:p>
          <a:p>
            <a:r>
              <a:rPr lang="uk-UA" dirty="0" smtClean="0"/>
              <a:t>26+24=50  </a:t>
            </a:r>
            <a:r>
              <a:rPr lang="uk-UA" b="1" dirty="0" smtClean="0">
                <a:solidFill>
                  <a:srgbClr val="FF0000"/>
                </a:solidFill>
              </a:rPr>
              <a:t>Д</a:t>
            </a:r>
          </a:p>
          <a:p>
            <a:r>
              <a:rPr lang="uk-UA" dirty="0" smtClean="0"/>
              <a:t>50-40=10   </a:t>
            </a:r>
            <a:r>
              <a:rPr lang="uk-UA" b="1" dirty="0" smtClean="0">
                <a:solidFill>
                  <a:srgbClr val="FF0000"/>
                </a:solidFill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7382f_66c17ea2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128" y="1619597"/>
            <a:ext cx="5544368" cy="391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Виправ помилки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2×6+34=45</a:t>
            </a:r>
          </a:p>
          <a:p>
            <a:r>
              <a:rPr lang="uk-UA" dirty="0" smtClean="0"/>
              <a:t>(11-9) ×2=6</a:t>
            </a:r>
          </a:p>
          <a:p>
            <a:r>
              <a:rPr lang="uk-UA" dirty="0" smtClean="0"/>
              <a:t>13-8+14=20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62-49+4=17</a:t>
            </a:r>
          </a:p>
          <a:p>
            <a:r>
              <a:rPr lang="uk-UA" dirty="0" smtClean="0"/>
              <a:t>16-10+8=17</a:t>
            </a:r>
          </a:p>
          <a:p>
            <a:r>
              <a:rPr lang="uk-UA" dirty="0" smtClean="0"/>
              <a:t>2×8-7=10</a:t>
            </a:r>
            <a:endParaRPr lang="ru-RU" dirty="0"/>
          </a:p>
        </p:txBody>
      </p:sp>
      <p:pic>
        <p:nvPicPr>
          <p:cNvPr id="6" name="Рисунок 5" descr="s-kolob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4008" y="3779837"/>
            <a:ext cx="3365319" cy="356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загружен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9786" cy="75596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Замініть додавання множенням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3+3+3=</a:t>
            </a:r>
          </a:p>
          <a:p>
            <a:r>
              <a:rPr lang="uk-UA" dirty="0" smtClean="0"/>
              <a:t>3+3+3+3+3=</a:t>
            </a:r>
          </a:p>
          <a:p>
            <a:r>
              <a:rPr lang="uk-UA" dirty="0" smtClean="0"/>
              <a:t>33+33=</a:t>
            </a:r>
          </a:p>
          <a:p>
            <a:r>
              <a:rPr lang="uk-UA" dirty="0" smtClean="0"/>
              <a:t>75+75+75+75=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3+3+3=</a:t>
            </a:r>
            <a:r>
              <a:rPr lang="uk-UA" b="1" dirty="0" smtClean="0"/>
              <a:t>3×3</a:t>
            </a:r>
          </a:p>
          <a:p>
            <a:r>
              <a:rPr lang="uk-UA" dirty="0" smtClean="0"/>
              <a:t>3+3+3+3+3=</a:t>
            </a:r>
            <a:r>
              <a:rPr lang="uk-UA" b="1" dirty="0" smtClean="0"/>
              <a:t>3×5</a:t>
            </a:r>
          </a:p>
          <a:p>
            <a:r>
              <a:rPr lang="uk-UA" dirty="0" smtClean="0"/>
              <a:t>33+33=</a:t>
            </a:r>
            <a:r>
              <a:rPr lang="uk-UA" b="1" dirty="0" smtClean="0"/>
              <a:t>33×2</a:t>
            </a:r>
          </a:p>
          <a:p>
            <a:r>
              <a:rPr lang="uk-UA" dirty="0" smtClean="0"/>
              <a:t>75+75+75+75=</a:t>
            </a:r>
            <a:r>
              <a:rPr lang="uk-UA" b="1" dirty="0" smtClean="0"/>
              <a:t>75×4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6" name="Рисунок 5" descr="0005-018-A-kolobok-vzjal-da-i-ukatils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8064" y="4139877"/>
            <a:ext cx="2592288" cy="3223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191</Words>
  <Application>Microsoft Office PowerPoint</Application>
  <PresentationFormat>Произвольный</PresentationFormat>
  <Paragraphs>91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Запишіть числа в порядку зростання</vt:lpstr>
      <vt:lpstr>Самоперевірка</vt:lpstr>
      <vt:lpstr>Кругові приклади</vt:lpstr>
      <vt:lpstr>Слайд 6</vt:lpstr>
      <vt:lpstr>Виправ помилки</vt:lpstr>
      <vt:lpstr>Слайд 8</vt:lpstr>
      <vt:lpstr>Замініть додавання множенням</vt:lpstr>
      <vt:lpstr>Таблиця множення числа 3</vt:lpstr>
      <vt:lpstr>Слайд 11</vt:lpstr>
      <vt:lpstr>Встав пропущені числа</vt:lpstr>
      <vt:lpstr>Фізкультхвилинка</vt:lpstr>
      <vt:lpstr>Самостійна робота за підручником ст. 108 №629</vt:lpstr>
      <vt:lpstr>Взаємоперевірка</vt:lpstr>
      <vt:lpstr>Робота над задачею</vt:lpstr>
      <vt:lpstr>Творча робота над задачею</vt:lpstr>
      <vt:lpstr>Підсумок уроку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Александр</cp:lastModifiedBy>
  <cp:revision>13</cp:revision>
  <cp:lastPrinted>1601-01-01T00:00:00Z</cp:lastPrinted>
  <dcterms:created xsi:type="dcterms:W3CDTF">2010-10-20T10:41:27Z</dcterms:created>
  <dcterms:modified xsi:type="dcterms:W3CDTF">2014-01-27T14:50:01Z</dcterms:modified>
</cp:coreProperties>
</file>