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4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sldIdLst>
    <p:sldId id="272" r:id="rId14"/>
    <p:sldId id="256" r:id="rId15"/>
    <p:sldId id="257" r:id="rId16"/>
    <p:sldId id="259" r:id="rId17"/>
    <p:sldId id="267" r:id="rId18"/>
    <p:sldId id="266" r:id="rId19"/>
    <p:sldId id="265" r:id="rId20"/>
    <p:sldId id="264" r:id="rId21"/>
    <p:sldId id="263" r:id="rId22"/>
    <p:sldId id="262" r:id="rId23"/>
    <p:sldId id="270" r:id="rId24"/>
    <p:sldId id="261" r:id="rId25"/>
    <p:sldId id="260" r:id="rId26"/>
    <p:sldId id="268" r:id="rId27"/>
    <p:sldId id="269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7345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2012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7607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1835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1982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22657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0170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2014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882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3288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66200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8252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8555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4251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2585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6753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8831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8609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4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9525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3726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4829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1362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7692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631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192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9430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5456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871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410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7320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4668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579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7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664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71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64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571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208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30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12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977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312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51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71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76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6862378" cy="514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97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5904656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Високопільський дощ</a:t>
            </a:r>
            <a:endParaRPr lang="ru-RU" sz="40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28800"/>
            <a:ext cx="38909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14 жовтня - Покрова</a:t>
            </a:r>
            <a:endParaRPr lang="ru-RU" sz="40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951" y="1601369"/>
            <a:ext cx="3164098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237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821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Культура та традиції</a:t>
            </a:r>
            <a:b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Високопілля</a:t>
            </a:r>
            <a:endParaRPr lang="ru-RU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6133108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3825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Храм </a:t>
            </a:r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Успіня присвятої Богородиці</a:t>
            </a:r>
            <a:endParaRPr lang="ru-RU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77243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14300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Я впевнений, що мій край у майбутньому буде…</a:t>
            </a:r>
            <a:endParaRPr lang="ru-RU" sz="40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60021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29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192" y="476672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Я люблю </a:t>
            </a:r>
            <a:r>
              <a:rPr lang="uk-UA" sz="4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ою країну, Україну!</a:t>
            </a:r>
            <a:endParaRPr lang="ru-RU" sz="40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6377727" cy="411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29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035" y="531012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40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659714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56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980728"/>
            <a:ext cx="7772400" cy="1470025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Відкриття туристичного сезону та сезону родинного відпочинку  </a:t>
            </a:r>
            <a:endParaRPr lang="ru-RU" sz="28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2636912"/>
            <a:ext cx="6400800" cy="17526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«Відкрий своє місто»</a:t>
            </a:r>
            <a:endParaRPr lang="ru-RU" sz="54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Де гості, там шана і щастя</a:t>
            </a:r>
            <a:endParaRPr lang="ru-RU" sz="40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6840305" cy="44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Рідний куточок землі</a:t>
            </a:r>
            <a:endParaRPr lang="ru-RU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654004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065876" cy="396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8149"/>
            <a:ext cx="428625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endParaRPr lang="ru-RU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6393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Високопілля</a:t>
            </a:r>
            <a:endParaRPr lang="ru-RU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268" y="2132856"/>
            <a:ext cx="8102286" cy="251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Асоціація</a:t>
            </a:r>
            <a:b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«Високопілля»</a:t>
            </a:r>
            <a:endParaRPr lang="ru-RU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844824"/>
            <a:ext cx="6779096" cy="4281339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Вільне</a:t>
            </a:r>
          </a:p>
          <a:p>
            <a:r>
              <a:rPr lang="uk-UA" b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дИвовижне</a:t>
            </a:r>
            <a:endParaRPr lang="uk-UA" b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Сильне</a:t>
            </a:r>
          </a:p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Оригінальне</a:t>
            </a:r>
          </a:p>
          <a:p>
            <a:r>
              <a:rPr lang="uk-UA" b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Касиве</a:t>
            </a:r>
            <a:endParaRPr lang="uk-UA" b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Охайне</a:t>
            </a:r>
          </a:p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Привітне</a:t>
            </a:r>
          </a:p>
          <a:p>
            <a:r>
              <a:rPr lang="uk-UA" b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Інтелегентне</a:t>
            </a:r>
            <a:endParaRPr lang="uk-UA" b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Ласкаве</a:t>
            </a:r>
          </a:p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Люб’язне</a:t>
            </a:r>
          </a:p>
          <a:p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Яскраве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1431032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Спец-репортаж</a:t>
            </a:r>
            <a: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9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«Минуле та сьогодення Кронау»</a:t>
            </a:r>
            <a:endParaRPr lang="ru-RU" sz="49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2" t="6193" r="4380" b="6107"/>
          <a:stretch/>
        </p:blipFill>
        <p:spPr bwMode="auto">
          <a:xfrm>
            <a:off x="2051720" y="2276872"/>
            <a:ext cx="5776957" cy="392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шаблон-7</Template>
  <TotalTime>245</TotalTime>
  <Words>68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шаблон-7</vt:lpstr>
      <vt:lpstr>1_шаблон-7</vt:lpstr>
      <vt:lpstr>2_шаблон-7</vt:lpstr>
      <vt:lpstr>3_шаблон-7</vt:lpstr>
      <vt:lpstr>4_шаблон-7</vt:lpstr>
      <vt:lpstr>5_шаблон-7</vt:lpstr>
      <vt:lpstr>6_шаблон-7</vt:lpstr>
      <vt:lpstr>7_шаблон-7</vt:lpstr>
      <vt:lpstr>8_шаблон-7</vt:lpstr>
      <vt:lpstr>9_шаблон-7</vt:lpstr>
      <vt:lpstr>10_шаблон-7</vt:lpstr>
      <vt:lpstr>11_шаблон-7</vt:lpstr>
      <vt:lpstr>12_шаблон-7</vt:lpstr>
      <vt:lpstr>Слайд 1</vt:lpstr>
      <vt:lpstr>Відкриття туристичного сезону та сезону родинного відпочинку  </vt:lpstr>
      <vt:lpstr>Де гості, там шана і щастя</vt:lpstr>
      <vt:lpstr>Рідний куточок землі</vt:lpstr>
      <vt:lpstr>Слайд 5</vt:lpstr>
      <vt:lpstr>Україна</vt:lpstr>
      <vt:lpstr>Високопілля</vt:lpstr>
      <vt:lpstr>Асоціація «Високопілля»</vt:lpstr>
      <vt:lpstr>Спец-репортаж «Минуле та сьогодення Кронау»</vt:lpstr>
      <vt:lpstr>Високопільський дощ</vt:lpstr>
      <vt:lpstr>14 жовтня - Покрова</vt:lpstr>
      <vt:lpstr>Культура та традиції Високопілля</vt:lpstr>
      <vt:lpstr>Храм  Успіня присвятої Богородиці</vt:lpstr>
      <vt:lpstr>Я впевнений, що мій край у майбутньому буде…</vt:lpstr>
      <vt:lpstr>Я люблю мою країну, Україну!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Відкриття туристичного сезону та сезону родинного відпочинку</dc:title>
  <dc:creator>Sasha</dc:creator>
  <cp:lastModifiedBy>Home</cp:lastModifiedBy>
  <cp:revision>17</cp:revision>
  <dcterms:created xsi:type="dcterms:W3CDTF">2016-11-05T13:32:22Z</dcterms:created>
  <dcterms:modified xsi:type="dcterms:W3CDTF">2017-08-13T06:11:19Z</dcterms:modified>
</cp:coreProperties>
</file>