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5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0D3293-B33D-4031-8CC1-36AE7225A213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1D0046-D9B1-42CD-8CB9-6F886D8E3D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YOU WEARING?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3249"/>
            <a:ext cx="767994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" y="-12441"/>
            <a:ext cx="2447329" cy="334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91069"/>
            <a:ext cx="2018758" cy="272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71" y="188640"/>
            <a:ext cx="2985069" cy="264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95" y="476672"/>
            <a:ext cx="2462257" cy="35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4" y="3649291"/>
            <a:ext cx="2412460" cy="30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D:\Марина\Desktop\ar117978711517096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02" y="4149080"/>
            <a:ext cx="2956544" cy="25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4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647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Listen, point and repeat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ТА в ЗОШ №20\3 клас\Відкритий урок 3 КЛАС\img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57927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 в ЗОШ №20\3 клас\Відкритий урок 3 КЛАС\img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7513"/>
            <a:ext cx="5328592" cy="22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 в ЗОШ №20\3 клас\Відкритий урок 3 КЛАС\img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6"/>
            <a:ext cx="9144000" cy="68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 в ЗОШ №20\3 клас\Відкритий урок 3 КЛАС\img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3" y="404664"/>
            <a:ext cx="8724315" cy="57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 в ЗОШ №20\3 клас\Відкритий урок 3 КЛАС\img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6" y="116632"/>
            <a:ext cx="86685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Let’s have some break!!!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19951"/>
            <a:ext cx="4392488" cy="510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8012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CREATIVE TASK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340768"/>
            <a:ext cx="4320480" cy="5112568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Color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person;</a:t>
            </a:r>
          </a:p>
          <a:p>
            <a:pPr marL="457200" indent="-457200"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 him/her name;</a:t>
            </a:r>
          </a:p>
          <a:p>
            <a:pPr marL="457200" indent="-457200"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 his/her profession;</a:t>
            </a:r>
          </a:p>
          <a:p>
            <a:pPr marL="457200" indent="-457200"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this person.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6241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3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This is a man/woman. His/her name is ___. He/she is a ____. He/she is wearing a ________.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0914"/>
            <a:ext cx="3312368" cy="408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82955"/>
            <a:ext cx="1511223" cy="20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54" y="2348880"/>
            <a:ext cx="2252109" cy="225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589240"/>
            <a:ext cx="1488698" cy="99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41274"/>
            <a:ext cx="1376174" cy="103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555776" y="3789040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699792" y="4832596"/>
            <a:ext cx="35283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771800" y="5949280"/>
            <a:ext cx="1536542" cy="126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should we wear?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72744"/>
            <a:ext cx="2970263" cy="231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98" y="1174194"/>
            <a:ext cx="2935213" cy="22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2276"/>
            <a:ext cx="3096344" cy="24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4906"/>
            <a:ext cx="2905865" cy="22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480437"/>
            <a:ext cx="216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WINTER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091" y="350051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SPRING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991" y="616893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SUMMER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615548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AUTUMN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45365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Thank you for your work!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You  </a:t>
            </a:r>
            <a:r>
              <a:rPr lang="en-US" sz="4000" dirty="0" smtClean="0">
                <a:solidFill>
                  <a:srgbClr val="FF0000"/>
                </a:solidFill>
              </a:rPr>
              <a:t>were </a:t>
            </a:r>
            <a:r>
              <a:rPr lang="en-US" sz="4000" dirty="0" smtClean="0">
                <a:solidFill>
                  <a:srgbClr val="FF0000"/>
                </a:solidFill>
              </a:rPr>
              <a:t>brilliant!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03232" cy="108012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WARMING UP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8003232" cy="46910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Cap and shoes and jeans and blouses, </a:t>
            </a: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T-shirt, shorts and dress and trousers.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   “Am I right?”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7232848" cy="3744416"/>
          </a:xfrm>
        </p:spPr>
        <p:txBody>
          <a:bodyPr>
            <a:noAutofit/>
          </a:bodyPr>
          <a:lstStyle/>
          <a:p>
            <a:pPr marL="685800" indent="-685800">
              <a:buClrTx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Yes, he/she is a …</a:t>
            </a:r>
          </a:p>
          <a:p>
            <a:pPr marL="685800" indent="-685800">
              <a:buClrTx/>
              <a:buFont typeface="Wingdings" pitchFamily="2" charset="2"/>
              <a:buChar char="Ø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ClrTx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No, he/she is not. </a:t>
            </a:r>
          </a:p>
          <a:p>
            <a:pPr>
              <a:buClrTx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He/she is a …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80" y="0"/>
            <a:ext cx="5328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9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5"/>
            <a:ext cx="4283968" cy="612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979"/>
            <a:ext cx="79964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7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376"/>
            <a:ext cx="4320480" cy="672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6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6166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4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арина\Desktop\ar11797871151709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140"/>
            <a:ext cx="8063247" cy="53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286</TotalTime>
  <Words>106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WHAT ARE YOU WEARING?</vt:lpstr>
      <vt:lpstr>WARMING UP</vt:lpstr>
      <vt:lpstr>          “Am I right?”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Listen, point and repeat</vt:lpstr>
      <vt:lpstr>Презентация PowerPoint</vt:lpstr>
      <vt:lpstr>Презентация PowerPoint</vt:lpstr>
      <vt:lpstr>Презентация PowerPoint</vt:lpstr>
      <vt:lpstr>Let’s have some break!!!</vt:lpstr>
      <vt:lpstr>CREATIVE TASK</vt:lpstr>
      <vt:lpstr>This is a man/woman. His/her name is ___. He/she is a ____. He/she is wearing a ________.</vt:lpstr>
      <vt:lpstr>What should we wear?</vt:lpstr>
      <vt:lpstr>Thank you for your work!   You  were brilliant!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 WEARING?</dc:title>
  <dc:creator>Марина</dc:creator>
  <cp:lastModifiedBy>RePack by Diakov</cp:lastModifiedBy>
  <cp:revision>29</cp:revision>
  <dcterms:created xsi:type="dcterms:W3CDTF">2013-02-03T09:50:52Z</dcterms:created>
  <dcterms:modified xsi:type="dcterms:W3CDTF">2017-08-01T09:45:14Z</dcterms:modified>
</cp:coreProperties>
</file>