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80" r:id="rId5"/>
    <p:sldMasterId id="2147483792" r:id="rId6"/>
    <p:sldMasterId id="2147483804" r:id="rId7"/>
    <p:sldMasterId id="2147483816" r:id="rId8"/>
    <p:sldMasterId id="2147483828" r:id="rId9"/>
    <p:sldMasterId id="2147483840" r:id="rId10"/>
    <p:sldMasterId id="2147483852" r:id="rId11"/>
  </p:sldMasterIdLst>
  <p:sldIdLst>
    <p:sldId id="256" r:id="rId12"/>
    <p:sldId id="257" r:id="rId13"/>
    <p:sldId id="258" r:id="rId14"/>
    <p:sldId id="263" r:id="rId15"/>
    <p:sldId id="267" r:id="rId16"/>
    <p:sldId id="262" r:id="rId17"/>
    <p:sldId id="261" r:id="rId18"/>
    <p:sldId id="260" r:id="rId19"/>
    <p:sldId id="266" r:id="rId20"/>
    <p:sldId id="265" r:id="rId21"/>
    <p:sldId id="2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4248472" cy="1470025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B</a:t>
            </a:r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aker's</a:t>
            </a: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3524" y="2492896"/>
            <a:ext cx="2236948" cy="387861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Bread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Buns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Bread stick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Roll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6084168" cy="387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5842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5013176"/>
            <a:ext cx="5583166" cy="144016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lgerian" panose="04020705040A02060702" pitchFamily="82" charset="0"/>
              </a:rPr>
              <a:t>Sport shop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30352"/>
            <a:ext cx="2736304" cy="52029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lgerian" panose="04020705040A02060702" pitchFamily="82" charset="0"/>
              </a:rPr>
              <a:t>Bikes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lgerian" panose="04020705040A02060702" pitchFamily="82" charset="0"/>
              </a:rPr>
              <a:t>Skates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lgerian" panose="04020705040A02060702" pitchFamily="82" charset="0"/>
              </a:rPr>
              <a:t>Skies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lgerian" panose="04020705040A02060702" pitchFamily="82" charset="0"/>
              </a:rPr>
              <a:t>Trainers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lgerian" panose="04020705040A02060702" pitchFamily="82" charset="0"/>
              </a:rPr>
              <a:t>Rackets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lgerian" panose="04020705040A02060702" pitchFamily="82" charset="0"/>
              </a:rPr>
              <a:t>balls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lgerian" panose="04020705040A02060702" pitchFamily="82" charset="0"/>
              </a:rPr>
              <a:t>Tracksuits</a:t>
            </a:r>
          </a:p>
          <a:p>
            <a:pPr>
              <a:lnSpc>
                <a:spcPct val="150000"/>
              </a:lnSpc>
            </a:pPr>
            <a:endParaRPr lang="en-US" dirty="0" smtClean="0">
              <a:latin typeface="Algerian" panose="04020705040A02060702" pitchFamily="82" charset="0"/>
            </a:endParaRPr>
          </a:p>
          <a:p>
            <a:endParaRPr lang="en-US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4"/>
            <a:ext cx="6070054" cy="406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641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21" y="332656"/>
            <a:ext cx="6768752" cy="1143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Algerian" panose="04020705040A02060702" pitchFamily="82" charset="0"/>
              </a:rPr>
              <a:t>Department store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8184" y="1752600"/>
            <a:ext cx="2458615" cy="43735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Clothes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Shoes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Toys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TV sets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Sport goods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76872"/>
            <a:ext cx="6048672" cy="3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674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2276872"/>
            <a:ext cx="2835424" cy="3803253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Meat</a:t>
            </a: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Chicken</a:t>
            </a: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Ham</a:t>
            </a: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Bacon</a:t>
            </a: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Sausages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butcher's</a:t>
            </a:r>
            <a:endParaRPr lang="ru-RU" sz="6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5275592" cy="361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564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013176"/>
            <a:ext cx="7024744" cy="1143000"/>
          </a:xfrm>
        </p:spPr>
        <p:txBody>
          <a:bodyPr/>
          <a:lstStyle/>
          <a:p>
            <a:r>
              <a:rPr lang="en-US" sz="6000" b="1" dirty="0" smtClean="0">
                <a:latin typeface="Algerian" panose="04020705040A02060702" pitchFamily="82" charset="0"/>
              </a:rPr>
              <a:t>Greengrocer's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2448272" cy="4106416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Fruit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pples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bananas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oranges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cherries</a:t>
            </a:r>
          </a:p>
          <a:p>
            <a:pPr marL="6858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Vegetables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otatoes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omatoes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c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arrots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onions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5943600" cy="410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8945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5229200"/>
            <a:ext cx="7128792" cy="1363758"/>
          </a:xfrm>
        </p:spPr>
        <p:txBody>
          <a:bodyPr/>
          <a:lstStyle/>
          <a:p>
            <a:r>
              <a:rPr lang="en-US" sz="6000" b="1" dirty="0" smtClean="0">
                <a:latin typeface="Algerian" panose="04020705040A02060702" pitchFamily="82" charset="0"/>
              </a:rPr>
              <a:t>Grocer's 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404664"/>
            <a:ext cx="2448273" cy="48245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lgerian" panose="04020705040A02060702" pitchFamily="82" charset="0"/>
              </a:rPr>
              <a:t>Pasta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lgerian" panose="04020705040A02060702" pitchFamily="82" charset="0"/>
              </a:rPr>
              <a:t>Spaghetti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lgerian" panose="04020705040A02060702" pitchFamily="82" charset="0"/>
              </a:rPr>
              <a:t>Sugar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lgerian" panose="04020705040A02060702" pitchFamily="82" charset="0"/>
              </a:rPr>
              <a:t>Rice</a:t>
            </a:r>
            <a:endParaRPr lang="en-US" sz="2800" b="1" dirty="0" smtClean="0">
              <a:latin typeface="Algerian" panose="04020705040A02060702" pitchFamily="8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lgerian" panose="04020705040A02060702" pitchFamily="82" charset="0"/>
              </a:rPr>
              <a:t>Salt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lgerian" panose="04020705040A02060702" pitchFamily="82" charset="0"/>
              </a:rPr>
              <a:t>Flour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01" y="332656"/>
            <a:ext cx="626100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831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5792431" cy="1078056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lgerian" panose="04020705040A02060702" pitchFamily="82" charset="0"/>
              </a:rPr>
              <a:t>Dairy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2420888" cy="47184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Milk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Butter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Cheese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Yoghurt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Curd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Sour cream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6" y="1556792"/>
            <a:ext cx="6291264" cy="471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13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48680"/>
            <a:ext cx="5328592" cy="75895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S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upermarket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248347"/>
            <a:ext cx="2736305" cy="387781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lgerian" panose="04020705040A02060702" pitchFamily="82" charset="0"/>
              </a:rPr>
              <a:t>Meat</a:t>
            </a:r>
          </a:p>
          <a:p>
            <a:r>
              <a:rPr lang="en-US" dirty="0" smtClean="0">
                <a:solidFill>
                  <a:schemeClr val="tx1"/>
                </a:solidFill>
                <a:latin typeface="Algerian" panose="04020705040A02060702" pitchFamily="82" charset="0"/>
              </a:rPr>
              <a:t>Fruit</a:t>
            </a:r>
          </a:p>
          <a:p>
            <a:r>
              <a:rPr lang="en-US" dirty="0" smtClean="0">
                <a:solidFill>
                  <a:schemeClr val="tx1"/>
                </a:solidFill>
                <a:latin typeface="Algerian" panose="04020705040A02060702" pitchFamily="82" charset="0"/>
              </a:rPr>
              <a:t>Vegetables</a:t>
            </a:r>
          </a:p>
          <a:p>
            <a:r>
              <a:rPr lang="en-US" dirty="0" smtClean="0">
                <a:solidFill>
                  <a:schemeClr val="tx1"/>
                </a:solidFill>
                <a:latin typeface="Algerian" panose="04020705040A02060702" pitchFamily="82" charset="0"/>
              </a:rPr>
              <a:t>Pasta</a:t>
            </a:r>
          </a:p>
          <a:p>
            <a:r>
              <a:rPr lang="en-US" dirty="0" smtClean="0">
                <a:solidFill>
                  <a:schemeClr val="tx1"/>
                </a:solidFill>
                <a:latin typeface="Algerian" panose="04020705040A02060702" pitchFamily="82" charset="0"/>
              </a:rPr>
              <a:t>Milk</a:t>
            </a:r>
          </a:p>
          <a:p>
            <a:r>
              <a:rPr lang="en-US" dirty="0" smtClean="0">
                <a:solidFill>
                  <a:schemeClr val="tx1"/>
                </a:solidFill>
                <a:latin typeface="Algerian" panose="04020705040A02060702" pitchFamily="82" charset="0"/>
              </a:rPr>
              <a:t>Butter</a:t>
            </a:r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41" y="2132856"/>
            <a:ext cx="5759089" cy="38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568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388" y="5301208"/>
            <a:ext cx="5480160" cy="1124704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Algerian" panose="04020705040A02060702" pitchFamily="82" charset="0"/>
              </a:rPr>
              <a:t>Toy store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0" y="764704"/>
            <a:ext cx="2793512" cy="41044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Algerian" panose="04020705040A02060702" pitchFamily="82" charset="0"/>
              </a:rPr>
              <a:t>Dolls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lgerian" panose="04020705040A02060702" pitchFamily="82" charset="0"/>
              </a:rPr>
              <a:t>Teddy bears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lgerian" panose="04020705040A02060702" pitchFamily="82" charset="0"/>
              </a:rPr>
              <a:t>Toy cars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lgerian" panose="04020705040A02060702" pitchFamily="82" charset="0"/>
              </a:rPr>
              <a:t>Bricks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lgerian" panose="04020705040A02060702" pitchFamily="82" charset="0"/>
              </a:rPr>
              <a:t>Table games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lgerian" panose="04020705040A02060702" pitchFamily="82" charset="0"/>
              </a:rPr>
              <a:t>balls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2" y="764704"/>
            <a:ext cx="564051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9089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2060848"/>
            <a:ext cx="2974104" cy="4038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Shoes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Boots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Sandals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Flip flops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Sneakers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>
                <a:latin typeface="Algerian" panose="04020705040A02060702" pitchFamily="82" charset="0"/>
              </a:rPr>
              <a:t>Shoe </a:t>
            </a:r>
            <a:r>
              <a:rPr lang="en-US" sz="6000" b="1" dirty="0">
                <a:latin typeface="Algerian" panose="04020705040A02060702" pitchFamily="82" charset="0"/>
              </a:rPr>
              <a:t>shop</a:t>
            </a:r>
            <a:endParaRPr lang="ru-RU" sz="6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36" y="2204864"/>
            <a:ext cx="51845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408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089104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atin typeface="Algerian" panose="04020705040A02060702" pitchFamily="82" charset="0"/>
              </a:rPr>
              <a:t>Clothes shop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796136" y="1527048"/>
            <a:ext cx="2736304" cy="4572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Dresses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Shirts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Trousers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Jeans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Jackets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lgerian" panose="04020705040A02060702" pitchFamily="82" charset="0"/>
              </a:rPr>
              <a:t>Suits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561662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0826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Аптека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106</TotalTime>
  <Words>90</Words>
  <Application>Microsoft Office PowerPoint</Application>
  <PresentationFormat>Экран (4:3)</PresentationFormat>
  <Paragraphs>78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Трек</vt:lpstr>
      <vt:lpstr>1_Твердый переплет</vt:lpstr>
      <vt:lpstr>Остин</vt:lpstr>
      <vt:lpstr>Воздушный поток</vt:lpstr>
      <vt:lpstr>Углы</vt:lpstr>
      <vt:lpstr>Твердый переплет</vt:lpstr>
      <vt:lpstr>Эркер</vt:lpstr>
      <vt:lpstr>Поток</vt:lpstr>
      <vt:lpstr>Аптека</vt:lpstr>
      <vt:lpstr>Аспект</vt:lpstr>
      <vt:lpstr>Литейная</vt:lpstr>
      <vt:lpstr>Baker's</vt:lpstr>
      <vt:lpstr>butcher's</vt:lpstr>
      <vt:lpstr>Greengrocer's</vt:lpstr>
      <vt:lpstr>Grocer's </vt:lpstr>
      <vt:lpstr>Dairy</vt:lpstr>
      <vt:lpstr>Supermarket</vt:lpstr>
      <vt:lpstr>Toy store</vt:lpstr>
      <vt:lpstr>Shoe shop</vt:lpstr>
      <vt:lpstr>Clothes shop</vt:lpstr>
      <vt:lpstr>Sport shop</vt:lpstr>
      <vt:lpstr>Department store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Baker's</dc:title>
  <cp:lastModifiedBy>Admin</cp:lastModifiedBy>
  <cp:revision>12</cp:revision>
  <dcterms:modified xsi:type="dcterms:W3CDTF">2017-08-04T07:22:00Z</dcterms:modified>
</cp:coreProperties>
</file>