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9" r:id="rId5"/>
    <p:sldId id="257" r:id="rId6"/>
    <p:sldId id="261" r:id="rId7"/>
    <p:sldId id="260" r:id="rId8"/>
    <p:sldId id="262" r:id="rId9"/>
    <p:sldId id="263" r:id="rId10"/>
    <p:sldId id="270" r:id="rId11"/>
    <p:sldId id="271" r:id="rId12"/>
    <p:sldId id="259" r:id="rId13"/>
    <p:sldId id="264" r:id="rId14"/>
    <p:sldId id="273" r:id="rId15"/>
    <p:sldId id="265" r:id="rId16"/>
    <p:sldId id="266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1FF7-0AAC-49C6-AC13-208592927D6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8042-6B43-4612-9373-516E55CF6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s01.androidpit.info/a/1b/98/three-little-pigs-free-book-1b9862-h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003.radikal.ru/i203/1209/a3/6032a76b97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8" y="0"/>
            <a:ext cx="915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zooclub.ru/attach/25000/25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xrest.ru/schemes/00/0d/47/cd/%D0%A2%D1%80%D0%BE%D0%B5%20%D0%BF%D0%BE%D1%80%D0%BE%D1%81%D1%8F%D1%8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veselka.mobi/23mar14/new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planetaskazok.ru/images/stories/holeinon/volk-i-poroseata/tmp7BD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skazochki.narod.ru/skazki/image/svinki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0" y="0"/>
            <a:ext cx="9148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qli.ru/wp-content/uploads/2008/12/119057972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98.beon.ru/59/85/1528559/23/47679823/And_winter_came_by_zowol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291769"/>
            <a:ext cx="10908704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76672"/>
            <a:ext cx="4572000" cy="69455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Please!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Forgive me!</a:t>
            </a:r>
            <a:endParaRPr lang="ru-RU" sz="8000" b="1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5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thumbs.dreamstime.com/x/children-friends-2895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encrypted-tbn1.gstatic.com/images?q=tbn:ANd9GcTG8VYV9SuPkMrt5j87e6oCTuWrf-JLzSLhHhrO1X-3kR8jji0zG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homeo.su/wallpaper/do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nbutterflieswings.org/wp-content/uploads/2013/08/butterfly-ob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51" y="3789040"/>
            <a:ext cx="18573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fe.themarker.com/media/t/322/238/1/file_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72" y="4512940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playcast.ru/uploads/2014/04/02/80797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2706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antasyflash.ru/anime/flowers/image/f12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5852"/>
            <a:ext cx="1224136" cy="26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lh3.ggpht.com/ulzX0TPkRO0scwHx6ryTdrfAxJgbWEtORs4PaglQl9K2stGPrmJZ8p4aI6-RFrUWE4Bx=h9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img0.liveinternet.ru/images/attach/c/0/119/91/119091314__big_154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gif2.mycdn.me/image?t=44&amp;bid=812588846834&amp;id=812588846834&amp;plc=WEB&amp;tkn=*zka7R2GhtOmWWPo5hSYFCWpVM4Q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zooclub.ru/attach/25000/25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на\Desktop\04065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41" y="0"/>
            <a:ext cx="9325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на\Desktop\04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69" y="0"/>
            <a:ext cx="9305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на\Desktop\0406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275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thyblackman.com/wp-content/uploads/2013/09/BigBad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8</cp:revision>
  <dcterms:created xsi:type="dcterms:W3CDTF">2016-02-17T17:49:09Z</dcterms:created>
  <dcterms:modified xsi:type="dcterms:W3CDTF">2016-02-24T17:55:53Z</dcterms:modified>
</cp:coreProperties>
</file>