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sldIdLst>
    <p:sldId id="256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73" r:id="rId18"/>
    <p:sldId id="270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6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7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0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C5803-9974-43F9-B0C3-179D9CACBE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94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86F87-AE63-473C-912F-FCA2AD9682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5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999A3-C107-49B0-858E-3ABBB4F332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227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9E9B2-0170-4D6F-8ACB-4458A337DC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56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54FD6-7435-4E48-BDDD-FEF3EA8528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631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45B8C-024B-4660-8B96-6DA7DBB433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34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08D42-9D54-40E0-AAD5-4EDB0BC873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554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C1963-2F8F-444A-B760-F1C0D5F946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02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9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CE36-E12A-4113-A18D-5E1C9E81F9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28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7911C-2FAF-434B-827E-2009B9578D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19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014E-16B4-481B-A105-CDA19018BB6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7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4D0ADBF2-20C7-49F6-94A1-F313C1E879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65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E86286B-0DAF-4783-87C7-6814A7FA32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284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12800" y="3886200"/>
            <a:ext cx="51816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A55E6BF-B06D-4248-985B-BA6D496B01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0227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C5803-9974-43F9-B0C3-179D9CACBE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57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86F87-AE63-473C-912F-FCA2AD9682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507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999A3-C107-49B0-858E-3ABBB4F332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410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9E9B2-0170-4D6F-8ACB-4458A337DC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87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50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54FD6-7435-4E48-BDDD-FEF3EA8528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6645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45B8C-024B-4660-8B96-6DA7DBB433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2932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08D42-9D54-40E0-AAD5-4EDB0BC873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429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C1963-2F8F-444A-B760-F1C0D5F946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690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CE36-E12A-4113-A18D-5E1C9E81F9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755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7911C-2FAF-434B-827E-2009B9578D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39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014E-16B4-481B-A105-CDA19018BB6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463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4D0ADBF2-20C7-49F6-94A1-F313C1E879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342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E86286B-0DAF-4783-87C7-6814A7FA32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52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12800" y="3886200"/>
            <a:ext cx="51816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A55E6BF-B06D-4248-985B-BA6D496B01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053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6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0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EB4D-5954-43FA-8C13-33228982D54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BED4-464D-4DF4-9A4B-483598F6F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E8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E0E67-298F-4C50-88CB-0632C05EA3EA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E8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E0E67-298F-4C50-88CB-0632C05EA3EA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ordwall.net/resource/404928/valentines-day-kid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lentine&amp;#39;s Day Events on the East End - Quogue Club at Hallock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93914"/>
            <a:ext cx="11582401" cy="6242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>
                <a:solidFill>
                  <a:srgbClr val="CC0099"/>
                </a:solidFill>
              </a:rPr>
              <a:t>DO YOU KNOW THAT…</a:t>
            </a:r>
            <a:br>
              <a:rPr lang="en-US" altLang="ru-RU" sz="4000">
                <a:solidFill>
                  <a:srgbClr val="CC0099"/>
                </a:solidFill>
              </a:rPr>
            </a:br>
            <a:endParaRPr lang="ru-RU" altLang="ru-RU" sz="4000">
              <a:solidFill>
                <a:srgbClr val="CC0099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ru-RU" sz="4000" dirty="0">
                <a:solidFill>
                  <a:srgbClr val="FFFF00"/>
                </a:solidFill>
              </a:rPr>
              <a:t>QUESTON </a:t>
            </a:r>
            <a:endParaRPr lang="ru-RU" altLang="ru-RU" sz="40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4000" dirty="0">
                <a:solidFill>
                  <a:srgbClr val="FF5050"/>
                </a:solidFill>
              </a:rPr>
              <a:t>VALENTINE WROTE HIS LOVER A LETTER AND SIGNED IT…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ru-RU" sz="4000" dirty="0">
              <a:solidFill>
                <a:srgbClr val="FF5050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>
                <a:solidFill>
                  <a:srgbClr val="FF5050"/>
                </a:solidFill>
              </a:rPr>
              <a:t>“to my sweetheart”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>
                <a:solidFill>
                  <a:srgbClr val="FF5050"/>
                </a:solidFill>
              </a:rPr>
              <a:t> “from your valentine”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>
                <a:solidFill>
                  <a:srgbClr val="FF5050"/>
                </a:solidFill>
              </a:rPr>
              <a:t> “love”</a:t>
            </a:r>
            <a:endParaRPr lang="ru-RU" altLang="ru-RU" sz="4000" dirty="0">
              <a:solidFill>
                <a:srgbClr val="FF5050"/>
              </a:solidFill>
            </a:endParaRPr>
          </a:p>
        </p:txBody>
      </p:sp>
      <p:pic>
        <p:nvPicPr>
          <p:cNvPr id="21508" name="Рисунок 6" descr="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Valentine Day Symbols Royalty Free Cliparts, Vectors, And  Stock Illustration. Image 946187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" y="0"/>
            <a:ext cx="11850130" cy="679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814" y="2299732"/>
            <a:ext cx="9477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https://wordwall.net/resource/404928/valentines-day-kids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4172" y="409486"/>
            <a:ext cx="61623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OPEN THE BOX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game for kids online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461" t="26447" r="30911" b="11068"/>
          <a:stretch/>
        </p:blipFill>
        <p:spPr>
          <a:xfrm>
            <a:off x="5688903" y="2804984"/>
            <a:ext cx="6127424" cy="386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4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249" y="580751"/>
            <a:ext cx="11083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Choose a symbol of St. Valentines Day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 descr="Valentines day logo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3677481" y="1593473"/>
            <a:ext cx="4818761" cy="491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Love You: Romantic Quotes for Valentine&amp;#39;s Day : Summersdale: Amazon.de:  Bü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3" y="164592"/>
            <a:ext cx="4794624" cy="6439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st Way to Respond to &amp;quot;I Love You&amp;quot; | LoveTo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79" y="923330"/>
            <a:ext cx="6404599" cy="463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0679" y="0"/>
            <a:ext cx="536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Who do you love?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44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uquet of Hearts Card for Valentine&amp;#39;s Day - Make and Tak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4"/>
          <a:stretch/>
        </p:blipFill>
        <p:spPr bwMode="auto">
          <a:xfrm>
            <a:off x="155574" y="982091"/>
            <a:ext cx="11813922" cy="58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2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1" y="2362201"/>
            <a:ext cx="7423827" cy="258532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cs typeface="Arial" panose="020B0604020202020204" pitchFamily="34" charset="0"/>
              </a:rPr>
              <a:t>Thank you very much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cs typeface="Arial" panose="020B0604020202020204" pitchFamily="34" charset="0"/>
              </a:rPr>
              <a:t> for your attention!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rPr>
              <a:t>Good luck!</a:t>
            </a:r>
            <a:endParaRPr lang="ru-RU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2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utiful Instrumental Romantic Love Songs Music - Happy Valentine Day  Music - Time To Lov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4343400"/>
            <a:ext cx="8534400" cy="2209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6600" b="1" dirty="0" err="1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St.Valentine’s</a:t>
            </a:r>
            <a:r>
              <a:rPr lang="en-US" sz="66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Day is 14 February.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230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Happy Valentine’s Day to…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2667001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boys and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girls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43400" y="4648201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husbands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and wives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696200" y="25908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friends and colleagues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23560" name="Picture 8" descr="babies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438401"/>
            <a:ext cx="28622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5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b="1" dirty="0">
                <a:solidFill>
                  <a:srgbClr val="FF6600"/>
                </a:solidFill>
              </a:rPr>
              <a:t>DO YOU KNOW THAT...</a:t>
            </a:r>
            <a:br>
              <a:rPr lang="en-US" altLang="ru-RU" sz="4000" b="1" dirty="0">
                <a:solidFill>
                  <a:srgbClr val="FF6600"/>
                </a:solidFill>
              </a:rPr>
            </a:br>
            <a:endParaRPr lang="ru-RU" altLang="ru-RU" sz="4000" b="1" dirty="0">
              <a:solidFill>
                <a:srgbClr val="D60093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4000" dirty="0">
                <a:solidFill>
                  <a:srgbClr val="FFCC00"/>
                </a:solidFill>
              </a:rPr>
              <a:t>QUESTION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3600" b="1" dirty="0"/>
              <a:t>ST. Valentine’s Day is celebrated on</a:t>
            </a:r>
            <a:r>
              <a:rPr lang="en-US" altLang="ru-RU" sz="3600" dirty="0"/>
              <a:t> </a:t>
            </a:r>
            <a:r>
              <a:rPr lang="en-US" altLang="ru-RU" sz="3600" b="1" dirty="0"/>
              <a:t>the…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ru-RU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3600" dirty="0"/>
              <a:t>a)March, 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3600" dirty="0"/>
              <a:t>b)January, 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3600" dirty="0"/>
              <a:t>c)February, 14</a:t>
            </a:r>
            <a:endParaRPr lang="ru-RU" altLang="ru-RU" sz="3600" dirty="0"/>
          </a:p>
        </p:txBody>
      </p:sp>
      <p:pic>
        <p:nvPicPr>
          <p:cNvPr id="9220" name="Рисунок 4" descr="_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1"/>
            <a:ext cx="42672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3217395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608012"/>
            <a:ext cx="1703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6" descr="3217395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892629"/>
            <a:ext cx="1703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800"/>
              <a:t>DO YOU KNOW THAT…</a:t>
            </a:r>
            <a:br>
              <a:rPr lang="en-US" altLang="ru-RU" sz="3800"/>
            </a:br>
            <a:endParaRPr lang="ru-RU" altLang="ru-RU" sz="3800">
              <a:solidFill>
                <a:srgbClr val="FF6600"/>
              </a:solidFill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ru-RU" sz="4000" dirty="0">
                <a:solidFill>
                  <a:srgbClr val="009900"/>
                </a:solidFill>
              </a:rPr>
              <a:t>QUESTION </a:t>
            </a:r>
          </a:p>
          <a:p>
            <a:pPr marL="609600" indent="-609600">
              <a:buNone/>
            </a:pPr>
            <a:r>
              <a:rPr lang="en-US" altLang="ru-RU" sz="4000" dirty="0"/>
              <a:t>VALENTINE WAS…</a:t>
            </a:r>
          </a:p>
          <a:p>
            <a:pPr marL="609600" indent="-609600">
              <a:buNone/>
            </a:pPr>
            <a:endParaRPr lang="en-US" altLang="ru-RU" sz="4000" dirty="0"/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en-US" altLang="ru-RU" sz="4000" dirty="0"/>
              <a:t>A king</a:t>
            </a:r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en-US" altLang="ru-RU" sz="4000" dirty="0"/>
              <a:t>A priest</a:t>
            </a:r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en-US" altLang="ru-RU" sz="4000" dirty="0"/>
              <a:t>God of love</a:t>
            </a:r>
            <a:endParaRPr lang="ru-RU" altLang="ru-RU" sz="4000" dirty="0"/>
          </a:p>
        </p:txBody>
      </p:sp>
      <p:pic>
        <p:nvPicPr>
          <p:cNvPr id="11268" name="Рисунок 4" descr="Lubov_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4267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DO YOU KNOW THAT…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ru-RU" sz="4400" dirty="0">
                <a:solidFill>
                  <a:srgbClr val="FFFF00"/>
                </a:solidFill>
              </a:rPr>
              <a:t>QUESTION </a:t>
            </a:r>
            <a:r>
              <a:rPr lang="ru-RU" altLang="ru-RU" sz="4400" dirty="0">
                <a:solidFill>
                  <a:srgbClr val="FFFF0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4000" dirty="0"/>
              <a:t>ST. VALENTINE’S DAY IS A HOLIDAY  OF…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ru-RU" sz="4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/>
              <a:t>Lovers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/>
              <a:t>Teachers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/>
              <a:t>Soldiers</a:t>
            </a:r>
            <a:endParaRPr lang="ru-RU" altLang="ru-RU" sz="4000" dirty="0"/>
          </a:p>
        </p:txBody>
      </p:sp>
      <p:pic>
        <p:nvPicPr>
          <p:cNvPr id="13316" name="Рисунок 3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048000"/>
            <a:ext cx="3267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heart-clipart-for-lover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14401"/>
            <a:ext cx="17383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C22CC6"/>
                </a:solidFill>
              </a:rPr>
              <a:t>DO YOU KNOW THAT…</a:t>
            </a:r>
            <a:br>
              <a:rPr lang="en-US" altLang="ru-RU" smtClean="0">
                <a:solidFill>
                  <a:srgbClr val="C22CC6"/>
                </a:solidFill>
              </a:rPr>
            </a:br>
            <a:endParaRPr lang="ru-RU" altLang="ru-RU" smtClean="0">
              <a:solidFill>
                <a:srgbClr val="C22CC6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ru-RU" sz="4400" dirty="0">
                <a:solidFill>
                  <a:srgbClr val="C22CC6"/>
                </a:solidFill>
              </a:rPr>
              <a:t>QUESTION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4000" dirty="0"/>
              <a:t>VALENTINE’S CARDS HAVE A SHAPE OF…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ru-RU" sz="4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>
                <a:solidFill>
                  <a:srgbClr val="0000FF"/>
                </a:solidFill>
              </a:rPr>
              <a:t>Star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>
                <a:solidFill>
                  <a:srgbClr val="0000FF"/>
                </a:solidFill>
              </a:rPr>
              <a:t>Flower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altLang="ru-RU" sz="4000" dirty="0">
                <a:solidFill>
                  <a:srgbClr val="0000FF"/>
                </a:solidFill>
              </a:rPr>
              <a:t>Heart</a:t>
            </a:r>
            <a:endParaRPr lang="ru-RU" altLang="ru-RU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66FF33"/>
                </a:solidFill>
              </a:rPr>
              <a:t>DO YOU KNOW THAT…</a:t>
            </a:r>
            <a:br>
              <a:rPr lang="en-US" altLang="ru-RU" smtClean="0">
                <a:solidFill>
                  <a:srgbClr val="66FF33"/>
                </a:solidFill>
              </a:rPr>
            </a:br>
            <a:endParaRPr lang="ru-RU" altLang="ru-RU" smtClean="0">
              <a:solidFill>
                <a:srgbClr val="66FF33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altLang="ru-RU" sz="4000" dirty="0">
                <a:solidFill>
                  <a:srgbClr val="FF0000"/>
                </a:solidFill>
              </a:rPr>
              <a:t>QUESTION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ru-RU" sz="3600" dirty="0"/>
              <a:t>THE SYMBOL OF ST.VALENTINE’S DAY IS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ru-RU" sz="3600" dirty="0"/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US" altLang="ru-RU" sz="3600" dirty="0"/>
              <a:t>A cat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US" altLang="ru-RU" sz="3600" dirty="0"/>
              <a:t> A red rose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US" altLang="ru-RU" sz="3600" dirty="0"/>
              <a:t> A girl</a:t>
            </a:r>
            <a:endParaRPr lang="ru-RU" altLang="ru-RU" sz="3600" dirty="0"/>
          </a:p>
        </p:txBody>
      </p:sp>
      <p:pic>
        <p:nvPicPr>
          <p:cNvPr id="17412" name="Рисунок 5" descr="13072545_roza_v_serd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182</Words>
  <Application>Microsoft Office PowerPoint</Application>
  <PresentationFormat>Широкоэкранный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Wingdings</vt:lpstr>
      <vt:lpstr>Wingdings 2</vt:lpstr>
      <vt:lpstr>Тема Office</vt:lpstr>
      <vt:lpstr>Default Design</vt:lpstr>
      <vt:lpstr>1_Default Design</vt:lpstr>
      <vt:lpstr>Презентация PowerPoint</vt:lpstr>
      <vt:lpstr>Презентация PowerPoint</vt:lpstr>
      <vt:lpstr>Презентация PowerPoint</vt:lpstr>
      <vt:lpstr>Happy Valentine’s Day to…</vt:lpstr>
      <vt:lpstr>DO YOU KNOW THAT... </vt:lpstr>
      <vt:lpstr>DO YOU KNOW THAT… </vt:lpstr>
      <vt:lpstr>DO YOU KNOW THAT… </vt:lpstr>
      <vt:lpstr>DO YOU KNOW THAT… </vt:lpstr>
      <vt:lpstr>DO YOU KNOW THAT… </vt:lpstr>
      <vt:lpstr>DO YOU KNOW THAT…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9</cp:revision>
  <dcterms:created xsi:type="dcterms:W3CDTF">2022-02-13T17:18:40Z</dcterms:created>
  <dcterms:modified xsi:type="dcterms:W3CDTF">2023-01-22T16:27:52Z</dcterms:modified>
</cp:coreProperties>
</file>