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0" r:id="rId4"/>
    <p:sldId id="267" r:id="rId5"/>
    <p:sldId id="266" r:id="rId6"/>
    <p:sldId id="265" r:id="rId7"/>
    <p:sldId id="264" r:id="rId8"/>
    <p:sldId id="263" r:id="rId9"/>
    <p:sldId id="262" r:id="rId10"/>
    <p:sldId id="261" r:id="rId11"/>
    <p:sldId id="259" r:id="rId12"/>
    <p:sldId id="258" r:id="rId13"/>
    <p:sldId id="257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57E1-D64A-4B9E-8341-CA3DC78983BB}" type="datetimeFigureOut">
              <a:rPr lang="uk-UA" smtClean="0"/>
              <a:t>21.11.2022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07F6-B2A6-4B9E-B601-5B3F11D029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100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57E1-D64A-4B9E-8341-CA3DC78983BB}" type="datetimeFigureOut">
              <a:rPr lang="uk-UA" smtClean="0"/>
              <a:t>21.11.2022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07F6-B2A6-4B9E-B601-5B3F11D029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457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57E1-D64A-4B9E-8341-CA3DC78983BB}" type="datetimeFigureOut">
              <a:rPr lang="uk-UA" smtClean="0"/>
              <a:t>21.11.2022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07F6-B2A6-4B9E-B601-5B3F11D029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2038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57E1-D64A-4B9E-8341-CA3DC78983BB}" type="datetimeFigureOut">
              <a:rPr lang="uk-UA" smtClean="0"/>
              <a:t>21.11.2022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07F6-B2A6-4B9E-B601-5B3F11D029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944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57E1-D64A-4B9E-8341-CA3DC78983BB}" type="datetimeFigureOut">
              <a:rPr lang="uk-UA" smtClean="0"/>
              <a:t>21.11.2022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07F6-B2A6-4B9E-B601-5B3F11D029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9068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57E1-D64A-4B9E-8341-CA3DC78983BB}" type="datetimeFigureOut">
              <a:rPr lang="uk-UA" smtClean="0"/>
              <a:t>21.11.2022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07F6-B2A6-4B9E-B601-5B3F11D029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61397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57E1-D64A-4B9E-8341-CA3DC78983BB}" type="datetimeFigureOut">
              <a:rPr lang="uk-UA" smtClean="0"/>
              <a:t>21.11.2022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07F6-B2A6-4B9E-B601-5B3F11D029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127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57E1-D64A-4B9E-8341-CA3DC78983BB}" type="datetimeFigureOut">
              <a:rPr lang="uk-UA" smtClean="0"/>
              <a:t>21.11.2022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07F6-B2A6-4B9E-B601-5B3F11D029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169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57E1-D64A-4B9E-8341-CA3DC78983BB}" type="datetimeFigureOut">
              <a:rPr lang="uk-UA" smtClean="0"/>
              <a:t>21.11.2022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07F6-B2A6-4B9E-B601-5B3F11D029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338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57E1-D64A-4B9E-8341-CA3DC78983BB}" type="datetimeFigureOut">
              <a:rPr lang="uk-UA" smtClean="0"/>
              <a:t>21.11.2022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07F6-B2A6-4B9E-B601-5B3F11D029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859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957E1-D64A-4B9E-8341-CA3DC78983BB}" type="datetimeFigureOut">
              <a:rPr lang="uk-UA" smtClean="0"/>
              <a:t>21.11.2022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107F6-B2A6-4B9E-B601-5B3F11D029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6154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957E1-D64A-4B9E-8341-CA3DC78983BB}" type="datetimeFigureOut">
              <a:rPr lang="uk-UA" smtClean="0"/>
              <a:t>21.11.2022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107F6-B2A6-4B9E-B601-5B3F11D0298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9885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76" y="392644"/>
            <a:ext cx="11223682" cy="6349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466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638" y="742472"/>
            <a:ext cx="10722934" cy="591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01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83" y="945543"/>
            <a:ext cx="10268212" cy="575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97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92" y="652987"/>
            <a:ext cx="10896228" cy="612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689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857" y="895927"/>
            <a:ext cx="9945960" cy="583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65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452" y="528858"/>
            <a:ext cx="10959078" cy="632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7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58" y="886691"/>
            <a:ext cx="10297106" cy="5800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8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259" y="919101"/>
            <a:ext cx="10346542" cy="581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81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384" y="1108879"/>
            <a:ext cx="10185876" cy="563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31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235" y="659681"/>
            <a:ext cx="10415951" cy="60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2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74" y="831273"/>
            <a:ext cx="10394376" cy="592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40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14" y="837806"/>
            <a:ext cx="10416979" cy="590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81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93" y="748399"/>
            <a:ext cx="10393572" cy="592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292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2022-11-21T13:04:16Z</dcterms:created>
  <dcterms:modified xsi:type="dcterms:W3CDTF">2022-11-21T13:17:57Z</dcterms:modified>
</cp:coreProperties>
</file>