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101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956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3680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067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52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9963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1951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93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90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777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338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051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5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142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291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26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28EDC-E289-49F7-8E30-3EE3DB9AAB6C}" type="datetimeFigureOut">
              <a:rPr lang="uk-UA" smtClean="0"/>
              <a:t>12.02.2023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F2896A-5403-4FF7-89E4-CEB45562C9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693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B4536ED9-9B94-46D7-B812-76A39E10344B}"/>
              </a:ext>
            </a:extLst>
          </p:cNvPr>
          <p:cNvSpPr/>
          <p:nvPr/>
        </p:nvSpPr>
        <p:spPr>
          <a:xfrm>
            <a:off x="1033670" y="550833"/>
            <a:ext cx="76597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600" b="1" dirty="0" err="1">
                <a:solidFill>
                  <a:srgbClr val="FF0000"/>
                </a:solidFill>
                <a:latin typeface="Monotype Corsiva" panose="03010101010201010101" pitchFamily="66" charset="0"/>
              </a:rPr>
              <a:t>Діагностувальна</a:t>
            </a:r>
            <a:r>
              <a:rPr lang="uk-UA" sz="6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 робота</a:t>
            </a:r>
          </a:p>
          <a:p>
            <a:pPr algn="ctr"/>
            <a:r>
              <a:rPr lang="uk-UA" sz="6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Аудіювання</a:t>
            </a:r>
          </a:p>
          <a:p>
            <a:pPr algn="ctr"/>
            <a:r>
              <a:rPr lang="uk-UA" sz="6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Олег Буцень </a:t>
            </a:r>
          </a:p>
          <a:p>
            <a:pPr algn="ctr"/>
            <a:r>
              <a:rPr lang="uk-UA" sz="6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«Полохливий гриб»</a:t>
            </a:r>
            <a:endParaRPr lang="uk-UA" sz="48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5" name="Picture 2" descr="Ілюстрована підбірка гриби">
            <a:extLst>
              <a:ext uri="{FF2B5EF4-FFF2-40B4-BE49-F238E27FC236}">
                <a16:creationId xmlns:a16="http://schemas.microsoft.com/office/drawing/2014/main" id="{529541CA-9096-48CA-AE34-3BF2D76CB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0575" y="3324225"/>
            <a:ext cx="3781425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68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A5A6B1AA-E301-49C1-A871-5456FACD8A74}"/>
              </a:ext>
            </a:extLst>
          </p:cNvPr>
          <p:cNvSpPr/>
          <p:nvPr/>
        </p:nvSpPr>
        <p:spPr>
          <a:xfrm>
            <a:off x="630071" y="117482"/>
            <a:ext cx="10931857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Установи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            </a:t>
            </a:r>
          </a:p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А ось і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дівчинка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маленьким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козубком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руках.                                            </a:t>
            </a:r>
          </a:p>
          <a:p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Коли </a:t>
            </a:r>
            <a:r>
              <a:rPr lang="ru-RU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нагледіла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руда </a:t>
            </a:r>
            <a:r>
              <a:rPr lang="ru-RU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білочка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А просто на </a:t>
            </a:r>
            <a:r>
              <a:rPr lang="ru-RU" sz="4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козуля</a:t>
            </a:r>
            <a:r>
              <a:rPr lang="ru-RU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біжить</a:t>
            </a:r>
            <a:r>
              <a:rPr lang="ru-RU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</a:t>
            </a:r>
          </a:p>
          <a:p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Виткнувся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грибок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маслючок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4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4, 1, 2, 3</a:t>
            </a:r>
            <a:endParaRPr lang="ru-RU" sz="4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4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4, 1, 3, 2</a:t>
            </a:r>
            <a:endParaRPr lang="ru-RU" sz="4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1, 4, 2, 3</a:t>
            </a: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4, 2, 3, 1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3" name="Picture 2" descr="Фон грибочки для детей - 70 фото">
            <a:extLst>
              <a:ext uri="{FF2B5EF4-FFF2-40B4-BE49-F238E27FC236}">
                <a16:creationId xmlns:a16="http://schemas.microsoft.com/office/drawing/2014/main" id="{6F3C24E1-99B0-46FB-9E70-7C9E25EA3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445" y="4451445"/>
            <a:ext cx="2406555" cy="240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9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A5A6B1AA-E301-49C1-A871-5456FACD8A74}"/>
              </a:ext>
            </a:extLst>
          </p:cNvPr>
          <p:cNvSpPr/>
          <p:nvPr/>
        </p:nvSpPr>
        <p:spPr>
          <a:xfrm>
            <a:off x="530087" y="409030"/>
            <a:ext cx="12860641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 до тесту</a:t>
            </a:r>
          </a:p>
          <a:p>
            <a:pPr marL="1143000" indent="-1143000" fontAlgn="t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1143000" indent="-1143000" fontAlgn="t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1143000" indent="-1143000" fontAlgn="t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1143000" indent="-1143000" fontAlgn="t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marL="1143000" indent="-1143000" fontAlgn="t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На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світанку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умився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теплим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дощем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Буркотливий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гриб.</a:t>
            </a:r>
          </a:p>
          <a:p>
            <a:pPr fontAlgn="t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     Б </a:t>
            </a:r>
          </a:p>
          <a:p>
            <a:pPr fontAlgn="t"/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3" name="Picture 2" descr="Фон грибочки для детей - 70 фото">
            <a:extLst>
              <a:ext uri="{FF2B5EF4-FFF2-40B4-BE49-F238E27FC236}">
                <a16:creationId xmlns:a16="http://schemas.microsoft.com/office/drawing/2014/main" id="{6F3C24E1-99B0-46FB-9E70-7C9E25EA3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445" y="4451445"/>
            <a:ext cx="2406555" cy="240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100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грибочки для детей - 70 фото">
            <a:extLst>
              <a:ext uri="{FF2B5EF4-FFF2-40B4-BE49-F238E27FC236}">
                <a16:creationId xmlns:a16="http://schemas.microsoft.com/office/drawing/2014/main" id="{DBA10349-EDF5-4240-B213-A37B681BE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4290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E5F60FB4-0E2A-42D5-9BBB-93C32442C547}"/>
              </a:ext>
            </a:extLst>
          </p:cNvPr>
          <p:cNvSpPr/>
          <p:nvPr/>
        </p:nvSpPr>
        <p:spPr>
          <a:xfrm>
            <a:off x="286372" y="1859339"/>
            <a:ext cx="101911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МОЛОДЦІ!</a:t>
            </a:r>
          </a:p>
        </p:txBody>
      </p:sp>
    </p:spTree>
    <p:extLst>
      <p:ext uri="{BB962C8B-B14F-4D97-AF65-F5344CB8AC3E}">
        <p14:creationId xmlns:p14="http://schemas.microsoft.com/office/powerpoint/2010/main" val="40242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F5E71608-4844-41A1-807F-FB7BDD9AA017}"/>
              </a:ext>
            </a:extLst>
          </p:cNvPr>
          <p:cNvSpPr/>
          <p:nvPr/>
        </p:nvSpPr>
        <p:spPr>
          <a:xfrm>
            <a:off x="278296" y="0"/>
            <a:ext cx="1172817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/>
              <a:t>Виткнувся із землі грибок </a:t>
            </a:r>
            <a:r>
              <a:rPr lang="uk-UA" sz="1200" b="1" dirty="0" err="1"/>
              <a:t>маслючок</a:t>
            </a:r>
            <a:r>
              <a:rPr lang="uk-UA" sz="1200" b="1" dirty="0"/>
              <a:t>. Ніжка товстенька, брунатний капелюшок на самі вуха насунутий, щоб ніхто його не знайшов. </a:t>
            </a:r>
          </a:p>
          <a:p>
            <a:r>
              <a:rPr lang="uk-UA" sz="1200" b="1" dirty="0"/>
              <a:t>— З днем народження! — ласкаво привітав його кущик травички . А невеличка гілка осики зронила на грибок кілька пожовклих листочків. — Щоб ніхто не помітив,— сказала.— Рости великий! </a:t>
            </a:r>
          </a:p>
          <a:p>
            <a:r>
              <a:rPr lang="uk-UA" sz="1200" b="1" dirty="0"/>
              <a:t>На світанку ліс умився теплим дощем. Потім визирнуло рожеве сонце. У лісі стало задушно. Грибок звівся навшпиньки і легко скинув з себе </a:t>
            </a:r>
            <a:r>
              <a:rPr lang="uk-UA" sz="1200" b="1" dirty="0" err="1"/>
              <a:t>гілчині</a:t>
            </a:r>
            <a:r>
              <a:rPr lang="uk-UA" sz="1200" b="1" dirty="0"/>
              <a:t> листочки. За ніч він підріс, осмілів, капелюшок уже зсунув </a:t>
            </a:r>
            <a:r>
              <a:rPr lang="uk-UA" sz="1200" b="1" dirty="0" err="1"/>
              <a:t>набакир</a:t>
            </a:r>
            <a:r>
              <a:rPr lang="uk-UA" sz="1200" b="1" dirty="0"/>
              <a:t>: ось який я молодець! </a:t>
            </a:r>
          </a:p>
          <a:p>
            <a:r>
              <a:rPr lang="uk-UA" sz="1200" b="1" dirty="0"/>
              <a:t>— Гарний! — прошепотіла гілочка, про всяк випадок ховаючи його від чужих очей. </a:t>
            </a:r>
          </a:p>
          <a:p>
            <a:r>
              <a:rPr lang="uk-UA" sz="1200" b="1" dirty="0"/>
              <a:t>Але маслюк невдоволено зиркнув на неї: мовляв, не маленький! </a:t>
            </a:r>
          </a:p>
          <a:p>
            <a:r>
              <a:rPr lang="uk-UA" sz="1200" b="1" dirty="0"/>
              <a:t>Та раптом поряд заспівав дзвінкий голосок. А ось і дівчинка показалася з маленьким козубком у руці. </a:t>
            </a:r>
          </a:p>
          <a:p>
            <a:r>
              <a:rPr lang="uk-UA" sz="1200" b="1" dirty="0"/>
              <a:t>Перелякався гриб, затремтів. </a:t>
            </a:r>
          </a:p>
          <a:p>
            <a:r>
              <a:rPr lang="uk-UA" sz="1200" b="1" dirty="0"/>
              <a:t>— Люба гілочко! Виручай! </a:t>
            </a:r>
          </a:p>
          <a:p>
            <a:r>
              <a:rPr lang="uk-UA" sz="1200" b="1" dirty="0"/>
              <a:t>Скинула хутенько гілочка кілька листочків на маслюка, прикрила його, а він все просить: </a:t>
            </a:r>
          </a:p>
          <a:p>
            <a:r>
              <a:rPr lang="uk-UA" sz="1200" b="1" dirty="0"/>
              <a:t>— Ще потруси! Не скупись! </a:t>
            </a:r>
          </a:p>
          <a:p>
            <a:r>
              <a:rPr lang="uk-UA" sz="1200" b="1" dirty="0"/>
              <a:t>Так і не помітила гриба дівчинка. Минулась небезпека. Почав гриб вилазити зі своєї схованки. Довго надимався, пихкав, розсував листочки, все невдоволено бурмотів: </a:t>
            </a:r>
          </a:p>
          <a:p>
            <a:r>
              <a:rPr lang="uk-UA" sz="1200" b="1" dirty="0"/>
              <a:t>— Ото накидала! Скільки часу через неї гайную! У мене й так життя коротке. Нарешті вибрався. Ще більше капелюх </a:t>
            </a:r>
            <a:r>
              <a:rPr lang="uk-UA" sz="1200" b="1" dirty="0" err="1"/>
              <a:t>набакир</a:t>
            </a:r>
            <a:r>
              <a:rPr lang="uk-UA" sz="1200" b="1" dirty="0"/>
              <a:t> зсунув. А просто на нього козуля біжить. Як заволає гриб: </a:t>
            </a:r>
          </a:p>
          <a:p>
            <a:r>
              <a:rPr lang="uk-UA" sz="1200" b="1" dirty="0"/>
              <a:t>— Ой гілочко! Визволяй: мене козуля зараз з’їсть! </a:t>
            </a:r>
          </a:p>
          <a:p>
            <a:r>
              <a:rPr lang="uk-UA" sz="1200" b="1" dirty="0"/>
              <a:t>Зглянулась на маслюка гілка: шкода їй дурненького </a:t>
            </a:r>
            <a:r>
              <a:rPr lang="uk-UA" sz="1200" b="1" dirty="0" err="1"/>
              <a:t>буркуна</a:t>
            </a:r>
            <a:r>
              <a:rPr lang="uk-UA" sz="1200" b="1" dirty="0"/>
              <a:t>. Знов листочками його притрусила. </a:t>
            </a:r>
          </a:p>
          <a:p>
            <a:r>
              <a:rPr lang="uk-UA" sz="1200" b="1" dirty="0"/>
              <a:t>— Мало! Боюся! Ще потруси! </a:t>
            </a:r>
          </a:p>
          <a:p>
            <a:r>
              <a:rPr lang="uk-UA" sz="1200" b="1" dirty="0"/>
              <a:t>— Та досить,— каже гілка. — Тебе й так не видно. А листочків у мене зовсім небагато лишилось. </a:t>
            </a:r>
          </a:p>
          <a:p>
            <a:r>
              <a:rPr lang="uk-UA" sz="1200" b="1" dirty="0"/>
              <a:t>— Ну ще хоч трошечки,— упрошує гілочку лякливий гриб. </a:t>
            </a:r>
          </a:p>
          <a:p>
            <a:r>
              <a:rPr lang="uk-UA" sz="1200" b="1" dirty="0"/>
              <a:t>Зглянулася гілочка. Посипалось з неї листячко. </a:t>
            </a:r>
          </a:p>
          <a:p>
            <a:r>
              <a:rPr lang="uk-UA" sz="1200" b="1" dirty="0"/>
              <a:t>Відсидівся гриб під листям. Знову почав сердитись: </a:t>
            </a:r>
          </a:p>
          <a:p>
            <a:r>
              <a:rPr lang="uk-UA" sz="1200" b="1" dirty="0"/>
              <a:t>— От засипала. За три дні тепер не виберешся. </a:t>
            </a:r>
          </a:p>
          <a:p>
            <a:r>
              <a:rPr lang="uk-UA" sz="1200" b="1" dirty="0"/>
              <a:t>Цілу ніч розкидав маслюк листя. Нарешті визволився.. </a:t>
            </a:r>
          </a:p>
          <a:p>
            <a:r>
              <a:rPr lang="uk-UA" sz="1200" b="1" dirty="0"/>
              <a:t>— Ач як я виріс, погладшав! Ну ж бо посунься </a:t>
            </a:r>
          </a:p>
          <a:p>
            <a:r>
              <a:rPr lang="uk-UA" sz="1200" b="1" dirty="0"/>
              <a:t>ще трохи, травице. Бачиш, тісно мені. </a:t>
            </a:r>
          </a:p>
          <a:p>
            <a:r>
              <a:rPr lang="uk-UA" sz="1200" b="1" dirty="0"/>
              <a:t>— Гаразд, хай буде по-твоєму. </a:t>
            </a:r>
          </a:p>
          <a:p>
            <a:r>
              <a:rPr lang="uk-UA" sz="1200" b="1" dirty="0"/>
              <a:t>Покрасувався гриб ще з півдня. Коли нагледіла </a:t>
            </a:r>
          </a:p>
          <a:p>
            <a:r>
              <a:rPr lang="uk-UA" sz="1200" b="1" dirty="0"/>
              <a:t>його руда білка. Ох і перелякався бідолаха! Капелюх до </a:t>
            </a:r>
          </a:p>
          <a:p>
            <a:r>
              <a:rPr lang="uk-UA" sz="1200" b="1" dirty="0"/>
              <a:t>самої землі насунув. </a:t>
            </a:r>
          </a:p>
          <a:p>
            <a:r>
              <a:rPr lang="uk-UA" sz="1200" b="1" dirty="0"/>
              <a:t>— Гілочко! Люба! Виручай! Вік не забуду тебе хорошу. </a:t>
            </a:r>
          </a:p>
          <a:p>
            <a:r>
              <a:rPr lang="uk-UA" sz="1200" b="1" dirty="0"/>
              <a:t>Ніколи й слова поганого про тебе більше не скажу! </a:t>
            </a:r>
          </a:p>
          <a:p>
            <a:r>
              <a:rPr lang="uk-UA" sz="1200" b="1" dirty="0"/>
              <a:t>Мовчить гілка. Визирнув з-під капелюха гриб — та так </a:t>
            </a:r>
          </a:p>
          <a:p>
            <a:r>
              <a:rPr lang="uk-UA" sz="1200" b="1" dirty="0"/>
              <a:t>і зомлів: жодного листочка на гілці вже нема. Ще раніше всі </a:t>
            </a:r>
          </a:p>
          <a:p>
            <a:r>
              <a:rPr lang="uk-UA" sz="1200" b="1" dirty="0"/>
              <a:t>витратила на нього, полохливого… </a:t>
            </a:r>
          </a:p>
          <a:p>
            <a:r>
              <a:rPr lang="uk-UA" sz="1200" b="1" dirty="0"/>
              <a:t>(Олег Буцень) 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val="63056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A0A61A5A-4907-45F6-8B53-97FF4F67608F}"/>
              </a:ext>
            </a:extLst>
          </p:cNvPr>
          <p:cNvSpPr/>
          <p:nvPr/>
        </p:nvSpPr>
        <p:spPr>
          <a:xfrm>
            <a:off x="874643" y="335845"/>
            <a:ext cx="82561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1.До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жанру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прочитаний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твір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легенда;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оповідання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казка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Ілюстрована підбірка гриби">
            <a:extLst>
              <a:ext uri="{FF2B5EF4-FFF2-40B4-BE49-F238E27FC236}">
                <a16:creationId xmlns:a16="http://schemas.microsoft.com/office/drawing/2014/main" id="{974A0CA7-1600-4092-9F31-543AB0FD6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0575" y="3324225"/>
            <a:ext cx="3781425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4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721F8D26-EFD2-4C6B-96EC-FF41573550CC}"/>
              </a:ext>
            </a:extLst>
          </p:cNvPr>
          <p:cNvSpPr/>
          <p:nvPr/>
        </p:nvSpPr>
        <p:spPr>
          <a:xfrm>
            <a:off x="1086678" y="455114"/>
            <a:ext cx="8534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2.Який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грибочок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виріс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лісі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боровичок;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опеньок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маслючок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Гриби | Тест з біології – «На Урок»">
            <a:extLst>
              <a:ext uri="{FF2B5EF4-FFF2-40B4-BE49-F238E27FC236}">
                <a16:creationId xmlns:a16="http://schemas.microsoft.com/office/drawing/2014/main" id="{8497CBF0-F862-46FB-8327-B56015345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487" y="3730487"/>
            <a:ext cx="3127513" cy="312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20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DD5C5A44-ED68-4B10-A2DF-538EEC974566}"/>
              </a:ext>
            </a:extLst>
          </p:cNvPr>
          <p:cNvSpPr/>
          <p:nvPr/>
        </p:nvSpPr>
        <p:spPr>
          <a:xfrm>
            <a:off x="1126434" y="335845"/>
            <a:ext cx="81898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3.Яке дерево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рятувало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грибка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листочками?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береза;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осика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вільха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Гриби | Тест з біології – «На Урок»">
            <a:extLst>
              <a:ext uri="{FF2B5EF4-FFF2-40B4-BE49-F238E27FC236}">
                <a16:creationId xmlns:a16="http://schemas.microsoft.com/office/drawing/2014/main" id="{A82BA91F-4BCE-46AE-A767-C9C9EED47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487" y="3730487"/>
            <a:ext cx="3127513" cy="312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27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24ABC4F7-CBF1-4512-B489-CCE15B0AD53D}"/>
              </a:ext>
            </a:extLst>
          </p:cNvPr>
          <p:cNvSpPr/>
          <p:nvPr/>
        </p:nvSpPr>
        <p:spPr>
          <a:xfrm>
            <a:off x="1258956" y="335845"/>
            <a:ext cx="87729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Кого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злякався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маленький гриб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дівчинку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косулю;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білку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Гриби | Тест з біології – «На Урок»">
            <a:extLst>
              <a:ext uri="{FF2B5EF4-FFF2-40B4-BE49-F238E27FC236}">
                <a16:creationId xmlns:a16="http://schemas.microsoft.com/office/drawing/2014/main" id="{B71C47FC-8DAF-4A71-ACFA-8C2A0F6A4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22" y="2799522"/>
            <a:ext cx="4058478" cy="405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02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F11C6948-C361-4A8D-A2DF-2585820765FF}"/>
              </a:ext>
            </a:extLst>
          </p:cNvPr>
          <p:cNvSpPr/>
          <p:nvPr/>
        </p:nvSpPr>
        <p:spPr>
          <a:xfrm>
            <a:off x="848137" y="556592"/>
            <a:ext cx="1011140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Як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поводився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гриб з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осикою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t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мовчав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t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дякував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t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невдоволено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бурмотів</a:t>
            </a:r>
            <a:r>
              <a:rPr lang="ru-RU" sz="6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Гриби | Тест з біології – «На Урок»">
            <a:extLst>
              <a:ext uri="{FF2B5EF4-FFF2-40B4-BE49-F238E27FC236}">
                <a16:creationId xmlns:a16="http://schemas.microsoft.com/office/drawing/2014/main" id="{DC0B8400-7016-4D2B-A2EC-8F2923B85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887" y="1654358"/>
            <a:ext cx="2975113" cy="297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39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17DB0979-6A6E-4B0A-B849-13B1A65B1359}"/>
              </a:ext>
            </a:extLst>
          </p:cNvPr>
          <p:cNvSpPr/>
          <p:nvPr/>
        </p:nvSpPr>
        <p:spPr>
          <a:xfrm>
            <a:off x="768626" y="1298714"/>
            <a:ext cx="106547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Запиши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світанку</a:t>
            </a:r>
            <a:r>
              <a:rPr lang="ru-R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</a:t>
            </a:r>
            <a:r>
              <a:rPr lang="ru-R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умився</a:t>
            </a:r>
            <a:r>
              <a:rPr lang="ru-R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теплим </a:t>
            </a:r>
            <a:r>
              <a:rPr lang="ru-RU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дощем</a:t>
            </a:r>
            <a:r>
              <a:rPr lang="ru-R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uk-UA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Фон грибочки для детей - 70 фото">
            <a:extLst>
              <a:ext uri="{FF2B5EF4-FFF2-40B4-BE49-F238E27FC236}">
                <a16:creationId xmlns:a16="http://schemas.microsoft.com/office/drawing/2014/main" id="{7068EE26-B764-4B78-8BB9-A8ECC679C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4290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80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F436E30-01B7-44B1-BA2F-03ECE80641D1}"/>
              </a:ext>
            </a:extLst>
          </p:cNvPr>
          <p:cNvSpPr/>
          <p:nvPr/>
        </p:nvSpPr>
        <p:spPr>
          <a:xfrm>
            <a:off x="786232" y="1305342"/>
            <a:ext cx="841235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7.Придумай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до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запиши.</a:t>
            </a:r>
          </a:p>
          <a:p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9923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712</Words>
  <Application>Microsoft Office PowerPoint</Application>
  <PresentationFormat>Широкий екран</PresentationFormat>
  <Paragraphs>97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Monotype Corsiva</vt:lpstr>
      <vt:lpstr>Times New Roman</vt:lpstr>
      <vt:lpstr>Trebuchet MS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User</cp:lastModifiedBy>
  <cp:revision>7</cp:revision>
  <dcterms:created xsi:type="dcterms:W3CDTF">2023-02-06T20:06:12Z</dcterms:created>
  <dcterms:modified xsi:type="dcterms:W3CDTF">2023-02-12T20:19:52Z</dcterms:modified>
</cp:coreProperties>
</file>