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1" r:id="rId5"/>
    <p:sldId id="267" r:id="rId6"/>
    <p:sldId id="268" r:id="rId7"/>
    <p:sldId id="269" r:id="rId8"/>
    <p:sldId id="270" r:id="rId9"/>
    <p:sldId id="258" r:id="rId10"/>
    <p:sldId id="259" r:id="rId11"/>
    <p:sldId id="260" r:id="rId12"/>
    <p:sldId id="261" r:id="rId13"/>
    <p:sldId id="272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5305-CBFA-4B95-B608-044028821E1B}" type="datetimeFigureOut">
              <a:rPr lang="uk-UA" smtClean="0"/>
              <a:t>20.10.2014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DEB-C695-4F08-959A-CD2F835831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84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5305-CBFA-4B95-B608-044028821E1B}" type="datetimeFigureOut">
              <a:rPr lang="uk-UA" smtClean="0"/>
              <a:t>20.10.2014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DEB-C695-4F08-959A-CD2F835831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02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5305-CBFA-4B95-B608-044028821E1B}" type="datetimeFigureOut">
              <a:rPr lang="uk-UA" smtClean="0"/>
              <a:t>20.10.2014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DEB-C695-4F08-959A-CD2F835831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100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5305-CBFA-4B95-B608-044028821E1B}" type="datetimeFigureOut">
              <a:rPr lang="uk-UA" smtClean="0"/>
              <a:t>20.10.2014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DEB-C695-4F08-959A-CD2F835831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222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5305-CBFA-4B95-B608-044028821E1B}" type="datetimeFigureOut">
              <a:rPr lang="uk-UA" smtClean="0"/>
              <a:t>20.10.2014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DEB-C695-4F08-959A-CD2F835831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03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5305-CBFA-4B95-B608-044028821E1B}" type="datetimeFigureOut">
              <a:rPr lang="uk-UA" smtClean="0"/>
              <a:t>20.10.2014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DEB-C695-4F08-959A-CD2F835831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993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5305-CBFA-4B95-B608-044028821E1B}" type="datetimeFigureOut">
              <a:rPr lang="uk-UA" smtClean="0"/>
              <a:t>20.10.2014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DEB-C695-4F08-959A-CD2F835831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056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5305-CBFA-4B95-B608-044028821E1B}" type="datetimeFigureOut">
              <a:rPr lang="uk-UA" smtClean="0"/>
              <a:t>20.10.2014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DEB-C695-4F08-959A-CD2F835831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55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5305-CBFA-4B95-B608-044028821E1B}" type="datetimeFigureOut">
              <a:rPr lang="uk-UA" smtClean="0"/>
              <a:t>20.10.2014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DEB-C695-4F08-959A-CD2F835831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378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5305-CBFA-4B95-B608-044028821E1B}" type="datetimeFigureOut">
              <a:rPr lang="uk-UA" smtClean="0"/>
              <a:t>20.10.2014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DEB-C695-4F08-959A-CD2F835831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72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5305-CBFA-4B95-B608-044028821E1B}" type="datetimeFigureOut">
              <a:rPr lang="uk-UA" smtClean="0"/>
              <a:t>20.10.2014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8DEB-C695-4F08-959A-CD2F835831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8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85305-CBFA-4B95-B608-044028821E1B}" type="datetimeFigureOut">
              <a:rPr lang="uk-UA" smtClean="0"/>
              <a:t>20.10.2014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38DEB-C695-4F08-959A-CD2F835831E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928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476672"/>
            <a:ext cx="9037244" cy="62472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When the weather is wet,</a:t>
            </a:r>
          </a:p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must not fret.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When the weather is warm,</a:t>
            </a:r>
          </a:p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must not storm.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But be thankful together,</a:t>
            </a:r>
          </a:p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hatever the weather.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93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575" y="116632"/>
            <a:ext cx="3081293" cy="73866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i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US" sz="60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hite</a:t>
            </a:r>
          </a:p>
          <a:p>
            <a:r>
              <a:rPr lang="en-US" sz="6000" b="1" i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US" sz="6000" b="1" i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eautiful</a:t>
            </a:r>
          </a:p>
          <a:p>
            <a:r>
              <a:rPr lang="en-US" sz="6000" b="1" i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sz="60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old</a:t>
            </a:r>
          </a:p>
          <a:p>
            <a:r>
              <a:rPr lang="en-US" sz="6000" b="1" i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en-US" sz="6000" b="1" i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 </a:t>
            </a:r>
          </a:p>
          <a:p>
            <a:r>
              <a:rPr lang="en-US" sz="6000" b="1" i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US" sz="60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arm </a:t>
            </a:r>
          </a:p>
          <a:p>
            <a:r>
              <a:rPr lang="en-US" sz="60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 </a:t>
            </a:r>
          </a:p>
          <a:p>
            <a:r>
              <a:rPr lang="en-US" sz="6000" b="1" i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sz="6000" b="1" i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hort</a:t>
            </a:r>
          </a:p>
          <a:p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03848" y="260648"/>
            <a:ext cx="2816798" cy="82176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i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en-US" sz="60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ays</a:t>
            </a:r>
          </a:p>
          <a:p>
            <a:r>
              <a:rPr lang="en-US" sz="60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sz="6000" b="1" i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ummer</a:t>
            </a:r>
          </a:p>
          <a:p>
            <a:r>
              <a:rPr lang="en-US" sz="60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winter</a:t>
            </a:r>
          </a:p>
          <a:p>
            <a:r>
              <a:rPr lang="en-US" sz="6000" b="1" i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n-US" sz="60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utumn</a:t>
            </a:r>
          </a:p>
          <a:p>
            <a:r>
              <a:rPr lang="en-US" sz="6000" b="1" i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sz="60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eason</a:t>
            </a:r>
          </a:p>
          <a:p>
            <a:r>
              <a:rPr lang="en-US" sz="6000" b="1" i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en-US" sz="60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ights</a:t>
            </a:r>
          </a:p>
          <a:p>
            <a:r>
              <a:rPr lang="en-US" sz="6000" b="1" i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trees</a:t>
            </a:r>
          </a:p>
          <a:p>
            <a:pPr algn="ctr"/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483768" y="980728"/>
            <a:ext cx="2820080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5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6976"/>
            <a:ext cx="2081532" cy="73866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en-US" sz="60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</a:t>
            </a:r>
          </a:p>
          <a:p>
            <a:r>
              <a:rPr lang="en-US" sz="6000" b="1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en-US" sz="6000" b="1" i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ry</a:t>
            </a:r>
          </a:p>
          <a:p>
            <a:r>
              <a:rPr lang="en-US" sz="6000" b="1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r>
              <a:rPr lang="en-US" sz="60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ay</a:t>
            </a:r>
          </a:p>
          <a:p>
            <a:r>
              <a:rPr lang="en-US" sz="6000" b="1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sz="6000" b="1" i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unny</a:t>
            </a:r>
          </a:p>
          <a:p>
            <a:r>
              <a:rPr lang="en-US" sz="6000" b="1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US" sz="60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ong</a:t>
            </a:r>
          </a:p>
          <a:p>
            <a:r>
              <a:rPr lang="en-US" sz="6000" b="1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  <a:r>
              <a:rPr lang="en-US" sz="6000" b="1" i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ood</a:t>
            </a:r>
          </a:p>
          <a:p>
            <a:r>
              <a:rPr lang="en-US" sz="6000" b="1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US" sz="60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hite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188640"/>
            <a:ext cx="2300630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US" sz="60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loudy</a:t>
            </a:r>
          </a:p>
          <a:p>
            <a:r>
              <a:rPr lang="en-US" sz="60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bad</a:t>
            </a:r>
          </a:p>
          <a:p>
            <a:r>
              <a:rPr lang="en-US" sz="6000" b="1" i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wet</a:t>
            </a:r>
          </a:p>
          <a:p>
            <a:r>
              <a:rPr lang="en-US" sz="6000" b="1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en-US" sz="60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hort</a:t>
            </a:r>
          </a:p>
          <a:p>
            <a:r>
              <a:rPr lang="en-US" sz="60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black</a:t>
            </a:r>
          </a:p>
          <a:p>
            <a:r>
              <a:rPr lang="en-US" sz="6000" b="1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</a:t>
            </a:r>
            <a:r>
              <a:rPr lang="en-US" sz="6000" b="1" i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ight</a:t>
            </a:r>
          </a:p>
          <a:p>
            <a:r>
              <a:rPr lang="en-US" sz="60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cold</a:t>
            </a:r>
            <a:endParaRPr lang="uk-UA" sz="6000" b="1" i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843808" y="4437112"/>
            <a:ext cx="252028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16632"/>
            <a:ext cx="5760640" cy="655564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60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unny</a:t>
            </a:r>
          </a:p>
          <a:p>
            <a:pPr algn="ctr"/>
            <a:r>
              <a:rPr lang="en-US" sz="60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sz="6000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</a:t>
            </a:r>
          </a:p>
          <a:p>
            <a:pPr algn="ctr"/>
            <a:r>
              <a:rPr lang="en-US" sz="60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60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ong</a:t>
            </a:r>
          </a:p>
          <a:p>
            <a:pPr algn="ctr"/>
            <a:r>
              <a:rPr lang="en-US" sz="60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r>
              <a:rPr lang="en-US" sz="6000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ood</a:t>
            </a:r>
          </a:p>
          <a:p>
            <a:pPr algn="ctr"/>
            <a:r>
              <a:rPr lang="en-US" sz="60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sz="60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hite</a:t>
            </a:r>
          </a:p>
          <a:p>
            <a:pPr algn="ctr"/>
            <a:r>
              <a:rPr lang="en-US" sz="60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6000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ot</a:t>
            </a:r>
          </a:p>
          <a:p>
            <a:pPr algn="ctr"/>
            <a:r>
              <a:rPr lang="en-US" sz="60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day</a:t>
            </a:r>
            <a:endParaRPr lang="ru-RU" sz="6000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3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 HD Wallpapers and Desktop Backgrounds Genovic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97660" cy="3128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Kansas School Social Worker Association Facebo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4450"/>
            <a:ext cx="4366412" cy="326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Все новости рубри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" y="3429000"/>
            <a:ext cx="4489090" cy="3237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Мир в Фотографии - World In Photo 22 &quot; ALLDAY - народный сайт о дизайн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446342"/>
            <a:ext cx="4241762" cy="3237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252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600" dirty="0"/>
          </a:p>
          <a:p>
            <a:r>
              <a:rPr lang="en-US" sz="3600" b="1" dirty="0"/>
              <a:t> </a:t>
            </a:r>
            <a:endParaRPr lang="uk-UA" sz="3600" dirty="0"/>
          </a:p>
        </p:txBody>
      </p:sp>
      <p:pic>
        <p:nvPicPr>
          <p:cNvPr id="3" name="Рисунок 2" descr="http://www.alpenregion.at/fm/8508/thumbnails/eislaufen.jpg.7966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6" y="173365"/>
            <a:ext cx="2647131" cy="2004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Павловский Посад - Рекомендации по обеспечению безопасност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74" y="2276872"/>
            <a:ext cx="2849880" cy="1845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Медицина в Одессе: опасные детские продукты Информационный П…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7" y="4221088"/>
            <a:ext cx="2329007" cy="2426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choolgirl and the pomegranate tree in the green pot Стоковое фото Евгений Корешенков #1262069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08" y="4406317"/>
            <a:ext cx="2908300" cy="2067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Лісові гриби. Чи можна давати дітям. - Мамоведия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65" y="4340639"/>
            <a:ext cx="2709563" cy="2040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Детские велосипеды - цены и отзывы: купите в Москве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276871"/>
            <a:ext cx="2826072" cy="1845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Подвижные игры для детей на прогулке / Детские игры и конкурсы для улицы и дома, для праздников и дней рождения / Ёжка - стихи,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6" y="2276872"/>
            <a:ext cx="2575124" cy="1845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Снеговик Творческие игры для детей Game4Kid.ru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82540"/>
            <a:ext cx="2887980" cy="1938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Отзывы на стихи, современная литература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3365"/>
            <a:ext cx="2760325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0983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 HD Wallpapers and Desktop Backgrounds Genovic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97660" cy="3128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Kansas School Social Worker Association Facebo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4450"/>
            <a:ext cx="4366412" cy="326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Все новости рубри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" y="3429000"/>
            <a:ext cx="4489090" cy="3237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Мир в Фотографии - World In Photo 22 &quot; ALLDAY - народный сайт о дизайн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446342"/>
            <a:ext cx="4241762" cy="3237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8559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64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04664"/>
            <a:ext cx="9143999" cy="577632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When the weather is…. ,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must not fret.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When the weather is ….,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must not storm.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But be thankful ……..,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hatever  the ……… .</a:t>
            </a:r>
          </a:p>
        </p:txBody>
      </p:sp>
    </p:spTree>
    <p:extLst>
      <p:ext uri="{BB962C8B-B14F-4D97-AF65-F5344CB8AC3E}">
        <p14:creationId xmlns:p14="http://schemas.microsoft.com/office/powerpoint/2010/main" val="22069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ttle schoolgirl sitting behind school desk из Nejron Photo, Роялти-фри стоковое фото #55819680 на Fotolia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88640"/>
            <a:ext cx="4176464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343744" y="6198015"/>
            <a:ext cx="1995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Jane  Brown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9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90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4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31539"/>
              </p:ext>
            </p:extLst>
          </p:nvPr>
        </p:nvGraphicFramePr>
        <p:xfrm>
          <a:off x="251520" y="0"/>
          <a:ext cx="8568953" cy="718527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36304"/>
                <a:gridCol w="2664296"/>
                <a:gridCol w="3168353"/>
              </a:tblGrid>
              <a:tr h="71852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</a:rPr>
                        <a:t>The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</a:rPr>
                        <a:t>weather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effectLst/>
                        </a:rPr>
                        <a:t>is</a:t>
                      </a:r>
                      <a:endParaRPr lang="uk-UA" sz="4000" b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effectLst/>
                        </a:rPr>
                        <a:t>hot</a:t>
                      </a:r>
                      <a:endParaRPr lang="uk-UA" sz="3500" b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effectLst/>
                        </a:rPr>
                        <a:t>cold</a:t>
                      </a:r>
                      <a:endParaRPr lang="uk-UA" sz="3500" b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effectLst/>
                        </a:rPr>
                        <a:t>chilly</a:t>
                      </a:r>
                      <a:endParaRPr lang="uk-UA" sz="3500" b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 smtClean="0">
                          <a:effectLst/>
                        </a:rPr>
                        <a:t>warm</a:t>
                      </a:r>
                      <a:endParaRPr lang="uk-UA" sz="3500" b="1" dirty="0" smtClean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 smtClean="0">
                          <a:effectLst/>
                        </a:rPr>
                        <a:t>frosty</a:t>
                      </a:r>
                      <a:r>
                        <a:rPr lang="en-US" sz="3500" b="1" baseline="0" dirty="0" smtClean="0">
                          <a:effectLst/>
                        </a:rPr>
                        <a:t>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baseline="0" dirty="0" smtClean="0">
                          <a:effectLst/>
                        </a:rPr>
                        <a:t>snowy</a:t>
                      </a:r>
                      <a:endParaRPr lang="uk-UA" sz="3500" b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effectLst/>
                        </a:rPr>
                        <a:t>cloudy</a:t>
                      </a:r>
                      <a:endParaRPr lang="uk-UA" sz="3500" b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effectLst/>
                        </a:rPr>
                        <a:t>windy</a:t>
                      </a:r>
                      <a:endParaRPr lang="uk-UA" sz="3500" b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effectLst/>
                        </a:rPr>
                        <a:t>foggy</a:t>
                      </a:r>
                      <a:endParaRPr lang="uk-UA" sz="3500" b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effectLst/>
                        </a:rPr>
                        <a:t>sunny</a:t>
                      </a:r>
                      <a:endParaRPr lang="uk-UA" sz="3500" b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500" b="1" dirty="0">
                          <a:effectLst/>
                        </a:rPr>
                        <a:t>rainy</a:t>
                      </a:r>
                      <a:endParaRPr lang="uk-UA" sz="3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</a:t>
                      </a:r>
                      <a:r>
                        <a:rPr lang="en-US" sz="1400" dirty="0" smtClean="0">
                          <a:effectLst/>
                        </a:rPr>
                        <a:t>        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          </a:t>
                      </a:r>
                      <a:r>
                        <a:rPr lang="en-US" sz="3600" b="1" dirty="0" smtClean="0">
                          <a:effectLst/>
                        </a:rPr>
                        <a:t>winter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effectLst/>
                        </a:rPr>
                        <a:t>in</a:t>
                      </a:r>
                      <a:r>
                        <a:rPr lang="en-US" sz="3200" b="1" dirty="0" smtClean="0">
                          <a:effectLst/>
                        </a:rPr>
                        <a:t>   </a:t>
                      </a:r>
                      <a:r>
                        <a:rPr lang="en-US" sz="3600" b="1" dirty="0" smtClean="0">
                          <a:effectLst/>
                        </a:rPr>
                        <a:t>spring</a:t>
                      </a:r>
                      <a:endParaRPr lang="uk-UA" sz="3600" b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     </a:t>
                      </a:r>
                      <a:r>
                        <a:rPr lang="en-US" sz="3200" b="1" dirty="0" smtClean="0">
                          <a:effectLst/>
                        </a:rPr>
                        <a:t>  </a:t>
                      </a:r>
                      <a:r>
                        <a:rPr lang="en-US" sz="3600" b="1" dirty="0">
                          <a:effectLst/>
                        </a:rPr>
                        <a:t>summer</a:t>
                      </a:r>
                      <a:endParaRPr lang="uk-UA" sz="3600" b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600" b="1" dirty="0">
                          <a:effectLst/>
                        </a:rPr>
                        <a:t>     </a:t>
                      </a:r>
                      <a:r>
                        <a:rPr lang="en-US" sz="3600" b="1" dirty="0" smtClean="0">
                          <a:effectLst/>
                        </a:rPr>
                        <a:t>  </a:t>
                      </a:r>
                      <a:r>
                        <a:rPr lang="en-US" sz="3600" b="1" dirty="0">
                          <a:effectLst/>
                        </a:rPr>
                        <a:t>autumn</a:t>
                      </a:r>
                      <a:endParaRPr lang="uk-UA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13995"/>
              </p:ext>
            </p:extLst>
          </p:nvPr>
        </p:nvGraphicFramePr>
        <p:xfrm>
          <a:off x="251520" y="260648"/>
          <a:ext cx="8640960" cy="6408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640871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8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80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 HD Wallpapers and Desktop Backgrounds Genovic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97660" cy="3128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Kansas School Social Worker Association Facebo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4450"/>
            <a:ext cx="4366412" cy="326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Все новости рубрик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" y="3429000"/>
            <a:ext cx="4489090" cy="3237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Мир в Фотографии - World In Photo 22 &quot; ALLDAY - народный сайт о дизайне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4" y="3446342"/>
            <a:ext cx="4241762" cy="3237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61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108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</dc:creator>
  <cp:lastModifiedBy>Viktor</cp:lastModifiedBy>
  <cp:revision>18</cp:revision>
  <dcterms:created xsi:type="dcterms:W3CDTF">2014-09-23T20:11:30Z</dcterms:created>
  <dcterms:modified xsi:type="dcterms:W3CDTF">2014-10-19T21:11:34Z</dcterms:modified>
</cp:coreProperties>
</file>