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010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097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39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703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40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42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4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889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5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514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87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795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08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3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3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731E-2134-4155-BE76-DBCE00522FF8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ED2E4-98D4-4751-8EB3-7FDDD461BC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56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ujdw7h7TA&amp;ab_channel=%D0%A2%D0%B5%D0%BB%D0%B5%D0%BA%D0%B0%D0%BD%D0%B0%D0%BB%D0%9F%D0%9B%D0%AE%D0%A1%D0%9F%D0%9B%D0%AE%D0%A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L1udxryzwM&amp;ab_channel=MariaKoriak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3sdygxWz68&amp;ab_channel=%D0%90%D0%BD%D1%81%D0%B0%D0%BC%D0%B1%D0%BB%D1%8C%D0%9F%D1%80%D0%BE%D0%BC%D1%96%D0%BD%D1%8C%D1%87%D0%B8%D0%BA-Topi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F8F7-E033-40A1-872B-A73C49373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4314" y="1294227"/>
            <a:ext cx="6443006" cy="264472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Музичне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урок</a:t>
            </a:r>
            <a:endParaRPr lang="ru-UA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70891A-DCA4-4E1E-BAB1-4611E19CB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39" y="6318810"/>
            <a:ext cx="3764037" cy="3383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презентації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Лініцька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В.В.</a:t>
            </a:r>
            <a:endParaRPr lang="ru-U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C0C86-4C2A-44B3-8923-3B8FF778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2" y="200888"/>
            <a:ext cx="5249111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C4176F-8C93-48C1-ACD4-4BFCF8A7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641" y="1322479"/>
            <a:ext cx="4853352" cy="4853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AED09-9210-43FA-A9E0-EA329161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1" y="1171248"/>
            <a:ext cx="5126763" cy="340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EBFA3-8E04-4115-A2E3-486AB4C9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3" y="398585"/>
            <a:ext cx="9774961" cy="13208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сопілочка </a:t>
            </a:r>
            <a:r>
              <a:rPr lang="uk-UA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флейтою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</a:t>
            </a:r>
            <a:endParaRPr lang="ru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BA16D0-76CD-49C1-9D16-28D627758BF2}"/>
              </a:ext>
            </a:extLst>
          </p:cNvPr>
          <p:cNvSpPr/>
          <p:nvPr/>
        </p:nvSpPr>
        <p:spPr>
          <a:xfrm>
            <a:off x="505324" y="3852428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сопілка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049F83-D97C-4AC0-835C-1D0BC3E46321}"/>
              </a:ext>
            </a:extLst>
          </p:cNvPr>
          <p:cNvSpPr/>
          <p:nvPr/>
        </p:nvSpPr>
        <p:spPr>
          <a:xfrm>
            <a:off x="6910958" y="2117188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флейта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E7F8C-41EE-4DCE-9FE6-7BBAB007F070}"/>
              </a:ext>
            </a:extLst>
          </p:cNvPr>
          <p:cNvSpPr txBox="1"/>
          <p:nvPr/>
        </p:nvSpPr>
        <p:spPr>
          <a:xfrm>
            <a:off x="673007" y="5874640"/>
            <a:ext cx="959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казку «Як сопілка </a:t>
            </a:r>
            <a:r>
              <a:rPr lang="uk-UA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флейтою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стала»</a:t>
            </a:r>
            <a:endParaRPr lang="ru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: круговая 10">
            <a:extLst>
              <a:ext uri="{FF2B5EF4-FFF2-40B4-BE49-F238E27FC236}">
                <a16:creationId xmlns:a16="http://schemas.microsoft.com/office/drawing/2014/main" id="{549049A7-5515-4B10-8C8E-8D8675B18535}"/>
              </a:ext>
            </a:extLst>
          </p:cNvPr>
          <p:cNvSpPr/>
          <p:nvPr/>
        </p:nvSpPr>
        <p:spPr>
          <a:xfrm rot="1581156">
            <a:off x="10231752" y="5793134"/>
            <a:ext cx="978408" cy="978408"/>
          </a:xfrm>
          <a:prstGeom prst="circular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0E2B4-8F4B-4F38-B5F0-3CDFE86C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Жила-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була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маленька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було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багато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друзів-музикантів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пташки, коники, жабки,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бджілки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джмелі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Вони разом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грали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різні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співаночки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lang="ru-RU" sz="2400" dirty="0"/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мріяла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колись стане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справжньою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артисткою. І от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якось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ніжну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мелодію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почув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майстер-музикант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запросив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своєї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майстерні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 почав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навчати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музичної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грамоти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забув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вишукані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манери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своєї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учениці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lang="ru-RU" sz="2400" dirty="0"/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виявилася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напрочуд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старанною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талановитою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Коли вона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навчилася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виконувати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 нот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різні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складні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мелодії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вчитель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сказав: "Ось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тепер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справжня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артистка і готова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виступати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сцені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!".</a:t>
            </a:r>
            <a:br>
              <a:rPr lang="ru-RU" sz="2400" dirty="0"/>
            </a:b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одягнув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розкішну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срібну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сукню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струнка 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тендітна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учениця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першому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концерті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дуже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хвилювалася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особливо коли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грала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соло.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Проте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сестрички Скрипочки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були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поряд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підбадьорювали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серйозний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Пан Барабан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після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гучних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оплесків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звернувся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до оркестру: "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Напрочуд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чарівно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звучав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сьогодні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голос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флейти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!".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Ось так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Сопілочка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перетворилася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Чарівну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Флейту, голос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змінився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мрія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здійснилася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613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315FE-3299-4B86-851D-D1AC1A68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4" y="609600"/>
            <a:ext cx="7839097" cy="1320800"/>
          </a:xfrm>
        </p:spPr>
        <p:txBody>
          <a:bodyPr>
            <a:normAutofit/>
          </a:bodyPr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Слухаємо музику</a:t>
            </a:r>
            <a:endParaRPr lang="ru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346B6-4520-46A7-BC16-25EE4C42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530176"/>
            <a:ext cx="11422967" cy="388077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1</a:t>
            </a:r>
            <a:r>
              <a:rPr lang="uk-UA" sz="2800" b="1" dirty="0">
                <a:solidFill>
                  <a:schemeClr val="tx1"/>
                </a:solidFill>
              </a:rPr>
              <a:t>. Переглянь мультфільм «Світ чекає на відкриття. Сопілка»</a:t>
            </a:r>
          </a:p>
          <a:p>
            <a:r>
              <a:rPr lang="uk-UA" sz="2800" b="1" dirty="0">
                <a:solidFill>
                  <a:schemeClr val="tx1"/>
                </a:solidFill>
              </a:rPr>
              <a:t>Що нового дізнався ти про музичний інструмент   с о п і л к а? </a:t>
            </a:r>
          </a:p>
          <a:p>
            <a:endParaRPr lang="uk-UA" sz="2800" dirty="0">
              <a:solidFill>
                <a:schemeClr val="tx1"/>
              </a:solidFill>
            </a:endParaRPr>
          </a:p>
          <a:p>
            <a:endParaRPr lang="uk-UA" sz="2800" dirty="0"/>
          </a:p>
          <a:p>
            <a:endParaRPr lang="uk-UA" dirty="0"/>
          </a:p>
          <a:p>
            <a:r>
              <a:rPr lang="uk-UA" sz="2400" b="1" dirty="0">
                <a:solidFill>
                  <a:schemeClr val="tx1"/>
                </a:solidFill>
              </a:rPr>
              <a:t>Послухай як звучить флейта? </a:t>
            </a:r>
            <a:endParaRPr lang="ru-UA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82249-7D3B-44B5-97F8-D4558B93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6" y="609600"/>
            <a:ext cx="920576" cy="92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4DFDD-922D-40A7-B994-FA7D9881C095}"/>
              </a:ext>
            </a:extLst>
          </p:cNvPr>
          <p:cNvSpPr txBox="1"/>
          <p:nvPr/>
        </p:nvSpPr>
        <p:spPr>
          <a:xfrm>
            <a:off x="150033" y="3125224"/>
            <a:ext cx="10526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3"/>
              </a:rPr>
              <a:t>https://www.youtube.com/watch?v=smujdw7h7TA&amp;ab_channel=%D0%A2%D0%B5%D0%BB%D0%B5%D0%BA%D0%B0%D0%BD%D0%B0%D0%BB%D0%9F%D0%9B%D0%AE%D0%A1%D0%9F%D0%9B%D0%AE%D0%A1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11097-E941-495F-A4F1-CEDBCB0141C2}"/>
              </a:ext>
            </a:extLst>
          </p:cNvPr>
          <p:cNvSpPr txBox="1"/>
          <p:nvPr/>
        </p:nvSpPr>
        <p:spPr>
          <a:xfrm>
            <a:off x="150033" y="5181937"/>
            <a:ext cx="1003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4"/>
              </a:rPr>
              <a:t>https://www.youtube.com/watch?v=YL1udxryzwM&amp;ab_channel=MariaKoriakina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7683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02607-5902-5CA4-8775-BB95543B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48684" cy="13208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ЙОГАН СЕБАСТЬЯН БАХ  </a:t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>ВІДОМИЙ НІМЕЦЬКИЙ КОМПОЗИТОР Х</a:t>
            </a:r>
            <a:r>
              <a:rPr lang="en-US" dirty="0">
                <a:latin typeface="+mn-lt"/>
              </a:rPr>
              <a:t>VIII</a:t>
            </a:r>
            <a:r>
              <a:rPr lang="uk-UA" dirty="0">
                <a:latin typeface="+mn-lt"/>
              </a:rPr>
              <a:t> </a:t>
            </a:r>
            <a:r>
              <a:rPr lang="uk-UA" dirty="0" err="1">
                <a:latin typeface="+mn-lt"/>
              </a:rPr>
              <a:t>ст</a:t>
            </a:r>
            <a:r>
              <a:rPr lang="en-US" dirty="0">
                <a:latin typeface="+mn-lt"/>
              </a:rPr>
              <a:t> </a:t>
            </a:r>
            <a:endParaRPr lang="ru-UA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EFBCB0-5580-AADC-D664-ADF589F8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19" y="3291839"/>
            <a:ext cx="4562420" cy="344834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635B8-4E4B-58AC-0DD5-AE5EAD62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160589"/>
            <a:ext cx="11971606" cy="2045651"/>
          </a:xfrm>
        </p:spPr>
        <p:txBody>
          <a:bodyPr>
            <a:normAutofit/>
          </a:bodyPr>
          <a:lstStyle/>
          <a:p>
            <a:r>
              <a:rPr lang="uk-UA" sz="2800" dirty="0"/>
              <a:t>Музичний твір для флейти «ЖАРТ» входить до збірки танцювальної музики  (СЮЇТА №2 ДЛЯ СТРУННИХ ІНСТРУМЕНТІВ)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99520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DE75F-9246-4A41-7DC3-7F42C252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95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1C845-4B23-16BA-3FD6-3492AE67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15" y="347420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ЗОШИТІ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E6B04-BE2B-0EFE-A5F8-CDD5EB3D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8558"/>
            <a:ext cx="12192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i="1" dirty="0"/>
              <a:t> </a:t>
            </a: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Сопілка і флейта – </a:t>
            </a:r>
            <a:r>
              <a:rPr lang="uk-UA" sz="4400" b="1" i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духові</a:t>
            </a: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музичні інструменти.</a:t>
            </a:r>
          </a:p>
          <a:p>
            <a:pPr marL="0" indent="0">
              <a:buNone/>
            </a:pP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       </a:t>
            </a:r>
          </a:p>
          <a:p>
            <a:pPr marL="0" indent="0">
              <a:buNone/>
            </a:pP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sz="4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Й.С.Бах</a:t>
            </a: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– відомий нім. композитор, </a:t>
            </a:r>
          </a:p>
          <a:p>
            <a:pPr marL="0" indent="0">
              <a:buNone/>
            </a:pPr>
            <a:r>
              <a:rPr lang="uk-UA" sz="4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Твір для флейти «Жарт» (посмішка).</a:t>
            </a:r>
            <a:endParaRPr lang="ru-UA" sz="44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64E0F-3A98-C7A4-9EE5-ABAEE382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1" y="3091375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73B53-5007-4A1D-96AA-94DD032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07" y="2649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завдання</a:t>
            </a:r>
            <a:endParaRPr lang="ru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23C6E-4658-48C5-A6AF-C5F009851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33681"/>
            <a:ext cx="1828800" cy="1952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633F5-E0F1-42AF-9ED9-7E410AB4F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50915">
            <a:off x="9103698" y="-408812"/>
            <a:ext cx="3369944" cy="336994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DE56CD4-C1DC-48EE-BA32-C7386B2A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2" y="2631173"/>
            <a:ext cx="11308340" cy="412219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Спробуй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зобразити</a:t>
            </a:r>
            <a:r>
              <a:rPr lang="ru-RU" sz="2800" b="1" dirty="0">
                <a:solidFill>
                  <a:schemeClr val="tx1"/>
                </a:solidFill>
              </a:rPr>
              <a:t> за </a:t>
            </a:r>
            <a:r>
              <a:rPr lang="ru-RU" sz="2800" b="1" dirty="0" err="1">
                <a:solidFill>
                  <a:schemeClr val="tx1"/>
                </a:solidFill>
              </a:rPr>
              <a:t>допомогою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ліній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музику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Сопілочки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або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Чарівної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Флейти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Пам’ятай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що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ці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роботи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твориш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самостійно</a:t>
            </a:r>
            <a:r>
              <a:rPr lang="ru-RU" sz="2800" b="1" dirty="0">
                <a:solidFill>
                  <a:schemeClr val="tx1"/>
                </a:solidFill>
              </a:rPr>
              <a:t>, тому </a:t>
            </a:r>
            <a:r>
              <a:rPr lang="ru-RU" sz="2800" b="1" dirty="0" err="1">
                <a:solidFill>
                  <a:schemeClr val="tx1"/>
                </a:solidFill>
              </a:rPr>
              <a:t>сміливо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змальовуй</a:t>
            </a:r>
            <a:r>
              <a:rPr lang="ru-RU" sz="2800" b="1" dirty="0">
                <a:solidFill>
                  <a:schemeClr val="tx1"/>
                </a:solidFill>
              </a:rPr>
              <a:t> будь-</a:t>
            </a:r>
            <a:r>
              <a:rPr lang="ru-RU" sz="2800" b="1" dirty="0" err="1">
                <a:solidFill>
                  <a:schemeClr val="tx1"/>
                </a:solidFill>
              </a:rPr>
              <a:t>які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образи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що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виникають</a:t>
            </a:r>
            <a:r>
              <a:rPr lang="ru-RU" sz="2800" b="1" dirty="0">
                <a:solidFill>
                  <a:schemeClr val="tx1"/>
                </a:solidFill>
              </a:rPr>
              <a:t> у </a:t>
            </a:r>
            <a:r>
              <a:rPr lang="ru-RU" sz="2800" b="1" dirty="0" err="1">
                <a:solidFill>
                  <a:schemeClr val="tx1"/>
                </a:solidFill>
              </a:rPr>
              <a:t>твоїй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уяві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Беремо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аркуш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білого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паперу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Восковими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олівцями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малюємо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лінії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які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відповідають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враженням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музики</a:t>
            </a:r>
            <a:r>
              <a:rPr lang="ru-RU" sz="2800" b="1" dirty="0">
                <a:solidFill>
                  <a:schemeClr val="tx1"/>
                </a:solidFill>
              </a:rPr>
              <a:t>. Вони </a:t>
            </a:r>
            <a:r>
              <a:rPr lang="ru-RU" sz="2800" b="1" dirty="0" err="1">
                <a:solidFill>
                  <a:schemeClr val="tx1"/>
                </a:solidFill>
              </a:rPr>
              <a:t>можуть</a:t>
            </a:r>
            <a:r>
              <a:rPr lang="ru-RU" sz="2800" b="1" dirty="0">
                <a:solidFill>
                  <a:schemeClr val="tx1"/>
                </a:solidFill>
              </a:rPr>
              <a:t> бути </a:t>
            </a:r>
            <a:r>
              <a:rPr lang="ru-RU" sz="2800" b="1" dirty="0" err="1">
                <a:solidFill>
                  <a:schemeClr val="tx1"/>
                </a:solidFill>
              </a:rPr>
              <a:t>плавними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заокругленими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загостреними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ламаними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5F36-BD44-75F9-0019-9EDD9CCC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334" y="419168"/>
            <a:ext cx="4628272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Співаємо разом</a:t>
            </a:r>
            <a:endParaRPr lang="ru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EE1D3-6B3C-AA13-B775-CF31F7C8E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" r="5447"/>
          <a:stretch/>
        </p:blipFill>
        <p:spPr>
          <a:xfrm>
            <a:off x="347003" y="417996"/>
            <a:ext cx="5737534" cy="6022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E99374-52BF-773E-3F7A-0CC4AA5C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32" y="647648"/>
            <a:ext cx="944962" cy="957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9651BB-C62E-A946-3FCF-AFC8F882A651}"/>
              </a:ext>
            </a:extLst>
          </p:cNvPr>
          <p:cNvSpPr txBox="1"/>
          <p:nvPr/>
        </p:nvSpPr>
        <p:spPr>
          <a:xfrm>
            <a:off x="618979" y="5887186"/>
            <a:ext cx="11226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4"/>
              </a:rPr>
              <a:t>https://www.youtube.com/watch?v=03sdygxWz68&amp;ab_channel=%D0%90%D0%BD%D1%81%D0%B0%D0%BC%D0%B1%D0%BB%D1%8C%D0%9F%D1%80%D0%BE%D0%BC%D1%96%D0%BD%D1%8C%D1%87%D0%B8%D0%BA-Topic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1331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2FE1AD-D94A-4641-A639-E877E5FE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1" y="129805"/>
            <a:ext cx="8970926" cy="672819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A81C68-19A8-4B58-9608-0AC57B0743A8}"/>
              </a:ext>
            </a:extLst>
          </p:cNvPr>
          <p:cNvSpPr/>
          <p:nvPr/>
        </p:nvSpPr>
        <p:spPr>
          <a:xfrm>
            <a:off x="1439167" y="2474965"/>
            <a:ext cx="88161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 ЗА  УВАГУ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2297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536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Trebuchet MS</vt:lpstr>
      <vt:lpstr>verdana</vt:lpstr>
      <vt:lpstr>Wingdings 3</vt:lpstr>
      <vt:lpstr>Аспект</vt:lpstr>
      <vt:lpstr>Музичне  мистецтво  9 урок</vt:lpstr>
      <vt:lpstr>Тема. Як сопілочка флейтою стала</vt:lpstr>
      <vt:lpstr>Презентация PowerPoint</vt:lpstr>
      <vt:lpstr>Слухаємо музику</vt:lpstr>
      <vt:lpstr>ЙОГАН СЕБАСТЬЯН БАХ   ВІДОМИЙ НІМЕЦЬКИЙ КОМПОЗИТОР ХVIII ст </vt:lpstr>
      <vt:lpstr>ПРАЦЮЄМО В ЗОШИТІ</vt:lpstr>
      <vt:lpstr>Творче завдання</vt:lpstr>
      <vt:lpstr>Співаємо разом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Музичне  мистецтво  ІІ чверть</dc:title>
  <dc:creator>ВВ</dc:creator>
  <cp:lastModifiedBy>ВВ</cp:lastModifiedBy>
  <cp:revision>6</cp:revision>
  <dcterms:created xsi:type="dcterms:W3CDTF">2021-11-18T16:40:31Z</dcterms:created>
  <dcterms:modified xsi:type="dcterms:W3CDTF">2023-02-16T16:41:14Z</dcterms:modified>
</cp:coreProperties>
</file>