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305" r:id="rId9"/>
    <p:sldId id="288" r:id="rId10"/>
    <p:sldId id="286" r:id="rId11"/>
    <p:sldId id="289" r:id="rId12"/>
    <p:sldId id="311" r:id="rId13"/>
    <p:sldId id="302" r:id="rId14"/>
    <p:sldId id="301" r:id="rId15"/>
    <p:sldId id="308" r:id="rId16"/>
    <p:sldId id="309" r:id="rId17"/>
    <p:sldId id="300" r:id="rId18"/>
    <p:sldId id="299" r:id="rId19"/>
    <p:sldId id="298" r:id="rId20"/>
    <p:sldId id="297" r:id="rId21"/>
    <p:sldId id="279" r:id="rId22"/>
    <p:sldId id="31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7" autoAdjust="0"/>
  </p:normalViewPr>
  <p:slideViewPr>
    <p:cSldViewPr>
      <p:cViewPr varScale="1">
        <p:scale>
          <a:sx n="52" d="100"/>
          <a:sy n="52" d="100"/>
        </p:scale>
        <p:origin x="-133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66459F-F852-4E3B-B419-6B5F4B06FBF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9AA4661-2BFD-4E1D-8BAE-FA3BB34AF562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Домовленнєвий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72C948-A0DC-40D3-8FC8-ECA143C583F6}" type="parTrans" cxnId="{C92D8615-154E-4BE9-B5DB-C7F43149613F}">
      <dgm:prSet/>
      <dgm:spPr/>
      <dgm:t>
        <a:bodyPr/>
        <a:lstStyle/>
        <a:p>
          <a:endParaRPr lang="uk-UA"/>
        </a:p>
      </dgm:t>
    </dgm:pt>
    <dgm:pt modelId="{E3E4BEBA-796D-47E7-AEAB-977B1E2260BB}" type="sibTrans" cxnId="{C92D8615-154E-4BE9-B5DB-C7F43149613F}">
      <dgm:prSet/>
      <dgm:spPr/>
      <dgm:t>
        <a:bodyPr/>
        <a:lstStyle/>
        <a:p>
          <a:endParaRPr lang="uk-UA"/>
        </a:p>
      </dgm:t>
    </dgm:pt>
    <dgm:pt modelId="{A2F1C484-B36F-4F60-815E-564598353E28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Дуже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короткий і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важливий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перебіг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дитини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мовленнєва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база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мовлення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( до 1 року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).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ED831B-ADDF-4A27-871E-EA06FD3940A5}" type="parTrans" cxnId="{1C5DCCDA-E2AD-4EF3-BCD8-205B4B8876F6}">
      <dgm:prSet/>
      <dgm:spPr/>
      <dgm:t>
        <a:bodyPr/>
        <a:lstStyle/>
        <a:p>
          <a:endParaRPr lang="uk-UA"/>
        </a:p>
      </dgm:t>
    </dgm:pt>
    <dgm:pt modelId="{21A44562-878F-43C1-8C0B-CC2353F3C3AA}" type="sibTrans" cxnId="{1C5DCCDA-E2AD-4EF3-BCD8-205B4B8876F6}">
      <dgm:prSet/>
      <dgm:spPr/>
      <dgm:t>
        <a:bodyPr/>
        <a:lstStyle/>
        <a:p>
          <a:endParaRPr lang="uk-UA"/>
        </a:p>
      </dgm:t>
    </dgm:pt>
    <dgm:pt modelId="{1F4E03B1-FD4D-4A91-80F0-C79E22841AC3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Затримки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можна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побачити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!!!!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982FFF-E8A1-4E87-9B3D-B08ADEBC6540}" type="parTrans" cxnId="{CDBD252F-88A4-4AB8-A203-A778698EA051}">
      <dgm:prSet/>
      <dgm:spPr/>
      <dgm:t>
        <a:bodyPr/>
        <a:lstStyle/>
        <a:p>
          <a:endParaRPr lang="uk-UA"/>
        </a:p>
      </dgm:t>
    </dgm:pt>
    <dgm:pt modelId="{DE483C61-0C1C-462D-910C-14F0BC6725E1}" type="sibTrans" cxnId="{CDBD252F-88A4-4AB8-A203-A778698EA051}">
      <dgm:prSet/>
      <dgm:spPr/>
      <dgm:t>
        <a:bodyPr/>
        <a:lstStyle/>
        <a:p>
          <a:endParaRPr lang="uk-UA"/>
        </a:p>
      </dgm:t>
    </dgm:pt>
    <dgm:pt modelId="{530C9D38-4797-48F1-BE4E-2C8E83FB3B13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Активний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становлення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мовленн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я</a:t>
          </a:r>
        </a:p>
      </dgm:t>
    </dgm:pt>
    <dgm:pt modelId="{5FFAC446-C501-4D0E-B7FF-B004C5FB0A35}" type="parTrans" cxnId="{F978C13C-E411-4C6C-98C7-F956B2B913EA}">
      <dgm:prSet/>
      <dgm:spPr/>
      <dgm:t>
        <a:bodyPr/>
        <a:lstStyle/>
        <a:p>
          <a:endParaRPr lang="uk-UA"/>
        </a:p>
      </dgm:t>
    </dgm:pt>
    <dgm:pt modelId="{9FA51984-BEB7-468C-B14F-ADFD47F91CFE}" type="sibTrans" cxnId="{F978C13C-E411-4C6C-98C7-F956B2B913EA}">
      <dgm:prSet/>
      <dgm:spPr/>
      <dgm:t>
        <a:bodyPr/>
        <a:lstStyle/>
        <a:p>
          <a:endParaRPr lang="uk-UA"/>
        </a:p>
      </dgm:t>
    </dgm:pt>
    <dgm:pt modelId="{33D36248-A1D4-45EF-98B2-78CEC4D88028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Займає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невеликий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відрізок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дитини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(до 5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).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008AC1-8666-4100-B776-5F32882D3330}" type="parTrans" cxnId="{5ECA7B6F-E33D-4F72-A77A-075C67576A84}">
      <dgm:prSet/>
      <dgm:spPr/>
      <dgm:t>
        <a:bodyPr/>
        <a:lstStyle/>
        <a:p>
          <a:endParaRPr lang="uk-UA"/>
        </a:p>
      </dgm:t>
    </dgm:pt>
    <dgm:pt modelId="{A37A7A45-83D0-4DDC-AD07-CACEFE425800}" type="sibTrans" cxnId="{5ECA7B6F-E33D-4F72-A77A-075C67576A84}">
      <dgm:prSet/>
      <dgm:spPr/>
      <dgm:t>
        <a:bodyPr/>
        <a:lstStyle/>
        <a:p>
          <a:endParaRPr lang="uk-UA"/>
        </a:p>
      </dgm:t>
    </dgm:pt>
    <dgm:pt modelId="{43E8D7D1-013F-40C4-8C5F-ECD92A4F1FA6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Найдовший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удосконалення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власного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мовлення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8B6464-1E97-4903-957F-AFEEE7732E1B}" type="parTrans" cxnId="{E281284B-8B2F-4155-937C-60C3A4979D3C}">
      <dgm:prSet/>
      <dgm:spPr/>
      <dgm:t>
        <a:bodyPr/>
        <a:lstStyle/>
        <a:p>
          <a:endParaRPr lang="uk-UA"/>
        </a:p>
      </dgm:t>
    </dgm:pt>
    <dgm:pt modelId="{5C918B97-8FFC-42F5-BC3E-5FE3F397CB22}" type="sibTrans" cxnId="{E281284B-8B2F-4155-937C-60C3A4979D3C}">
      <dgm:prSet/>
      <dgm:spPr/>
      <dgm:t>
        <a:bodyPr/>
        <a:lstStyle/>
        <a:p>
          <a:endParaRPr lang="uk-UA"/>
        </a:p>
      </dgm:t>
    </dgm:pt>
    <dgm:pt modelId="{0A5F92B5-F9AC-47D1-AD72-7F10914E4B30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Перебіг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мовленнєвої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898FC8-F30B-45F8-93A3-B8EEEC5ED21C}" type="sibTrans" cxnId="{C076FF71-D317-4B7B-B649-FAD74F9268B6}">
      <dgm:prSet/>
      <dgm:spPr/>
      <dgm:t>
        <a:bodyPr/>
        <a:lstStyle/>
        <a:p>
          <a:endParaRPr lang="uk-UA"/>
        </a:p>
      </dgm:t>
    </dgm:pt>
    <dgm:pt modelId="{A2F0A325-70EC-4B29-8779-F84826A816F2}" type="parTrans" cxnId="{C076FF71-D317-4B7B-B649-FAD74F9268B6}">
      <dgm:prSet/>
      <dgm:spPr/>
      <dgm:t>
        <a:bodyPr/>
        <a:lstStyle/>
        <a:p>
          <a:endParaRPr lang="uk-UA"/>
        </a:p>
      </dgm:t>
    </dgm:pt>
    <dgm:pt modelId="{0F58F604-46F7-4686-ADD0-EA83D13667CF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Треба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встигнути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сформувати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основні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мовленнєві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механізми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C93696-551B-4048-9315-32E928E7A7BB}" type="parTrans" cxnId="{D42F7785-AEF7-4960-88E0-9B894C781608}">
      <dgm:prSet/>
      <dgm:spPr/>
      <dgm:t>
        <a:bodyPr/>
        <a:lstStyle/>
        <a:p>
          <a:endParaRPr lang="uk-UA"/>
        </a:p>
      </dgm:t>
    </dgm:pt>
    <dgm:pt modelId="{5C627A69-AF80-4BE1-BBCE-E5E4131ECB87}" type="sibTrans" cxnId="{D42F7785-AEF7-4960-88E0-9B894C781608}">
      <dgm:prSet/>
      <dgm:spPr/>
      <dgm:t>
        <a:bodyPr/>
        <a:lstStyle/>
        <a:p>
          <a:endParaRPr lang="uk-UA"/>
        </a:p>
      </dgm:t>
    </dgm:pt>
    <dgm:pt modelId="{B0381939-773F-41F4-8EDA-EDB9095DFC47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встигнути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мовлення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сформуватися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98A669-20BC-47F0-AD7D-3E61577FD63C}" type="parTrans" cxnId="{17BFF987-E335-4F32-8054-795FE0571EDB}">
      <dgm:prSet/>
      <dgm:spPr/>
      <dgm:t>
        <a:bodyPr/>
        <a:lstStyle/>
        <a:p>
          <a:endParaRPr lang="uk-UA"/>
        </a:p>
      </dgm:t>
    </dgm:pt>
    <dgm:pt modelId="{865B0FED-A6B2-44A1-AF4A-94C878C228CE}" type="sibTrans" cxnId="{17BFF987-E335-4F32-8054-795FE0571EDB}">
      <dgm:prSet/>
      <dgm:spPr/>
      <dgm:t>
        <a:bodyPr/>
        <a:lstStyle/>
        <a:p>
          <a:endParaRPr lang="uk-UA"/>
        </a:p>
      </dgm:t>
    </dgm:pt>
    <dgm:pt modelId="{3F6D31A2-13EE-4C9A-9CA9-74C279767283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Інтелект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затримується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!!!!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11EBA4-3293-4055-A059-4603C2C1B0FC}" type="parTrans" cxnId="{73B684AB-9069-45C0-B7D0-97CBDD591734}">
      <dgm:prSet/>
      <dgm:spPr/>
      <dgm:t>
        <a:bodyPr/>
        <a:lstStyle/>
        <a:p>
          <a:endParaRPr lang="uk-UA"/>
        </a:p>
      </dgm:t>
    </dgm:pt>
    <dgm:pt modelId="{AD66E6DD-3513-49F2-8B7A-F8065D48D730}" type="sibTrans" cxnId="{73B684AB-9069-45C0-B7D0-97CBDD591734}">
      <dgm:prSet/>
      <dgm:spPr/>
      <dgm:t>
        <a:bodyPr/>
        <a:lstStyle/>
        <a:p>
          <a:endParaRPr lang="uk-UA"/>
        </a:p>
      </dgm:t>
    </dgm:pt>
    <dgm:pt modelId="{5D25D9B1-39C6-45E5-8324-125811F58581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Бачимо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грубі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ураження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мовлення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543AC5-B6B3-4F29-A952-3A92AB82F7C4}" type="parTrans" cxnId="{5D255C44-BEFA-4961-9711-918D08FBBFB2}">
      <dgm:prSet/>
      <dgm:spPr/>
      <dgm:t>
        <a:bodyPr/>
        <a:lstStyle/>
        <a:p>
          <a:endParaRPr lang="ru-RU"/>
        </a:p>
      </dgm:t>
    </dgm:pt>
    <dgm:pt modelId="{1C56A681-4325-4C7F-8757-B95E42D3BB6E}" type="sibTrans" cxnId="{5D255C44-BEFA-4961-9711-918D08FBBFB2}">
      <dgm:prSet/>
      <dgm:spPr/>
      <dgm:t>
        <a:bodyPr/>
        <a:lstStyle/>
        <a:p>
          <a:endParaRPr lang="ru-RU"/>
        </a:p>
      </dgm:t>
    </dgm:pt>
    <dgm:pt modelId="{7FB31022-7631-4756-A16D-978889804596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Затримку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психічних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процесів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!!!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7EEF4-97CF-4B1E-AC73-7F521DF7FC74}" type="parTrans" cxnId="{E9A4EF09-ECE6-4C29-AF53-BE596773FD17}">
      <dgm:prSet/>
      <dgm:spPr/>
      <dgm:t>
        <a:bodyPr/>
        <a:lstStyle/>
        <a:p>
          <a:endParaRPr lang="ru-RU"/>
        </a:p>
      </dgm:t>
    </dgm:pt>
    <dgm:pt modelId="{3E3536F7-A5DF-44EB-ACDE-5E862C696011}" type="sibTrans" cxnId="{E9A4EF09-ECE6-4C29-AF53-BE596773FD17}">
      <dgm:prSet/>
      <dgm:spPr/>
      <dgm:t>
        <a:bodyPr/>
        <a:lstStyle/>
        <a:p>
          <a:endParaRPr lang="ru-RU"/>
        </a:p>
      </dgm:t>
    </dgm:pt>
    <dgm:pt modelId="{1C8058B4-C1D2-43FA-839A-A593052316F9}" type="pres">
      <dgm:prSet presAssocID="{5366459F-F852-4E3B-B419-6B5F4B06FBF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EF01F05-E5C2-4AF5-82C2-AB2175DD7073}" type="pres">
      <dgm:prSet presAssocID="{79AA4661-2BFD-4E1D-8BAE-FA3BB34AF562}" presName="composite" presStyleCnt="0"/>
      <dgm:spPr/>
    </dgm:pt>
    <dgm:pt modelId="{F81B347C-5CB3-442C-BCDA-573CBEEFB1ED}" type="pres">
      <dgm:prSet presAssocID="{79AA4661-2BFD-4E1D-8BAE-FA3BB34AF56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95A9D9A-14BE-4FEB-A104-79E577EB4DB3}" type="pres">
      <dgm:prSet presAssocID="{79AA4661-2BFD-4E1D-8BAE-FA3BB34AF562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BCC9A3-87A2-470A-B643-9C41CCA0608E}" type="pres">
      <dgm:prSet presAssocID="{E3E4BEBA-796D-47E7-AEAB-977B1E2260BB}" presName="sp" presStyleCnt="0"/>
      <dgm:spPr/>
    </dgm:pt>
    <dgm:pt modelId="{353E0D85-444B-4E24-AFB2-FD2BC30FF97C}" type="pres">
      <dgm:prSet presAssocID="{530C9D38-4797-48F1-BE4E-2C8E83FB3B13}" presName="composite" presStyleCnt="0"/>
      <dgm:spPr/>
    </dgm:pt>
    <dgm:pt modelId="{CF8B1DE0-801D-4360-9D1A-22DA64EE519F}" type="pres">
      <dgm:prSet presAssocID="{530C9D38-4797-48F1-BE4E-2C8E83FB3B1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17403F-80C2-4852-A4E4-756B87405176}" type="pres">
      <dgm:prSet presAssocID="{530C9D38-4797-48F1-BE4E-2C8E83FB3B13}" presName="descendantText" presStyleLbl="alignAcc1" presStyleIdx="1" presStyleCnt="3" custScaleY="11083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4BC52C-DCD1-4D32-BB2E-F09061BBB8B4}" type="pres">
      <dgm:prSet presAssocID="{9FA51984-BEB7-468C-B14F-ADFD47F91CFE}" presName="sp" presStyleCnt="0"/>
      <dgm:spPr/>
    </dgm:pt>
    <dgm:pt modelId="{83384586-4876-4845-A994-9C6AEC328179}" type="pres">
      <dgm:prSet presAssocID="{0A5F92B5-F9AC-47D1-AD72-7F10914E4B30}" presName="composite" presStyleCnt="0"/>
      <dgm:spPr/>
    </dgm:pt>
    <dgm:pt modelId="{25FC52C0-0EF0-4CA6-96B4-72A6BFDF62B3}" type="pres">
      <dgm:prSet presAssocID="{0A5F92B5-F9AC-47D1-AD72-7F10914E4B3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4355EC-116A-4DA0-ADE8-5422F7C2F310}" type="pres">
      <dgm:prSet presAssocID="{0A5F92B5-F9AC-47D1-AD72-7F10914E4B3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9A4EF09-ECE6-4C29-AF53-BE596773FD17}" srcId="{0A5F92B5-F9AC-47D1-AD72-7F10914E4B30}" destId="{7FB31022-7631-4756-A16D-978889804596}" srcOrd="2" destOrd="0" parTransId="{9F87EEF4-97CF-4B1E-AC73-7F521DF7FC74}" sibTransId="{3E3536F7-A5DF-44EB-ACDE-5E862C696011}"/>
    <dgm:cxn modelId="{C076FF71-D317-4B7B-B649-FAD74F9268B6}" srcId="{5366459F-F852-4E3B-B419-6B5F4B06FBF7}" destId="{0A5F92B5-F9AC-47D1-AD72-7F10914E4B30}" srcOrd="2" destOrd="0" parTransId="{A2F0A325-70EC-4B29-8779-F84826A816F2}" sibTransId="{6C898FC8-F30B-45F8-93A3-B8EEEC5ED21C}"/>
    <dgm:cxn modelId="{1C5DCCDA-E2AD-4EF3-BCD8-205B4B8876F6}" srcId="{79AA4661-2BFD-4E1D-8BAE-FA3BB34AF562}" destId="{A2F1C484-B36F-4F60-815E-564598353E28}" srcOrd="0" destOrd="0" parTransId="{40ED831B-ADDF-4A27-871E-EA06FD3940A5}" sibTransId="{21A44562-878F-43C1-8C0B-CC2353F3C3AA}"/>
    <dgm:cxn modelId="{7B662B93-C05A-46D3-84CB-EC3FA3B646B5}" type="presOf" srcId="{5366459F-F852-4E3B-B419-6B5F4B06FBF7}" destId="{1C8058B4-C1D2-43FA-839A-A593052316F9}" srcOrd="0" destOrd="0" presId="urn:microsoft.com/office/officeart/2005/8/layout/chevron2"/>
    <dgm:cxn modelId="{C92D8615-154E-4BE9-B5DB-C7F43149613F}" srcId="{5366459F-F852-4E3B-B419-6B5F4B06FBF7}" destId="{79AA4661-2BFD-4E1D-8BAE-FA3BB34AF562}" srcOrd="0" destOrd="0" parTransId="{CA72C948-A0DC-40D3-8FC8-ECA143C583F6}" sibTransId="{E3E4BEBA-796D-47E7-AEAB-977B1E2260BB}"/>
    <dgm:cxn modelId="{17BFF987-E335-4F32-8054-795FE0571EDB}" srcId="{530C9D38-4797-48F1-BE4E-2C8E83FB3B13}" destId="{B0381939-773F-41F4-8EDA-EDB9095DFC47}" srcOrd="2" destOrd="0" parTransId="{6E98A669-20BC-47F0-AD7D-3E61577FD63C}" sibTransId="{865B0FED-A6B2-44A1-AF4A-94C878C228CE}"/>
    <dgm:cxn modelId="{2795E863-54FB-4D17-81B3-0E59EBBA652B}" type="presOf" srcId="{0F58F604-46F7-4686-ADD0-EA83D13667CF}" destId="{8117403F-80C2-4852-A4E4-756B87405176}" srcOrd="0" destOrd="1" presId="urn:microsoft.com/office/officeart/2005/8/layout/chevron2"/>
    <dgm:cxn modelId="{0C967376-8BEE-4132-87BB-CF149163775D}" type="presOf" srcId="{0A5F92B5-F9AC-47D1-AD72-7F10914E4B30}" destId="{25FC52C0-0EF0-4CA6-96B4-72A6BFDF62B3}" srcOrd="0" destOrd="0" presId="urn:microsoft.com/office/officeart/2005/8/layout/chevron2"/>
    <dgm:cxn modelId="{5ECA7B6F-E33D-4F72-A77A-075C67576A84}" srcId="{530C9D38-4797-48F1-BE4E-2C8E83FB3B13}" destId="{33D36248-A1D4-45EF-98B2-78CEC4D88028}" srcOrd="0" destOrd="0" parTransId="{05008AC1-8666-4100-B776-5F32882D3330}" sibTransId="{A37A7A45-83D0-4DDC-AD07-CACEFE425800}"/>
    <dgm:cxn modelId="{F978C13C-E411-4C6C-98C7-F956B2B913EA}" srcId="{5366459F-F852-4E3B-B419-6B5F4B06FBF7}" destId="{530C9D38-4797-48F1-BE4E-2C8E83FB3B13}" srcOrd="1" destOrd="0" parTransId="{5FFAC446-C501-4D0E-B7FF-B004C5FB0A35}" sibTransId="{9FA51984-BEB7-468C-B14F-ADFD47F91CFE}"/>
    <dgm:cxn modelId="{BF2F71A1-3CFD-4D21-9EA6-A5149BE48172}" type="presOf" srcId="{7FB31022-7631-4756-A16D-978889804596}" destId="{1E4355EC-116A-4DA0-ADE8-5422F7C2F310}" srcOrd="0" destOrd="2" presId="urn:microsoft.com/office/officeart/2005/8/layout/chevron2"/>
    <dgm:cxn modelId="{3DDD18E1-C0B0-4C7B-B994-E4E481AFE12E}" type="presOf" srcId="{5D25D9B1-39C6-45E5-8324-125811F58581}" destId="{1E4355EC-116A-4DA0-ADE8-5422F7C2F310}" srcOrd="0" destOrd="1" presId="urn:microsoft.com/office/officeart/2005/8/layout/chevron2"/>
    <dgm:cxn modelId="{1A6D3F2A-4B3D-4EB4-AED3-51E625C5B17B}" type="presOf" srcId="{530C9D38-4797-48F1-BE4E-2C8E83FB3B13}" destId="{CF8B1DE0-801D-4360-9D1A-22DA64EE519F}" srcOrd="0" destOrd="0" presId="urn:microsoft.com/office/officeart/2005/8/layout/chevron2"/>
    <dgm:cxn modelId="{8FC7C571-1293-4696-9887-998592E3028E}" type="presOf" srcId="{A2F1C484-B36F-4F60-815E-564598353E28}" destId="{B95A9D9A-14BE-4FEB-A104-79E577EB4DB3}" srcOrd="0" destOrd="0" presId="urn:microsoft.com/office/officeart/2005/8/layout/chevron2"/>
    <dgm:cxn modelId="{73B684AB-9069-45C0-B7D0-97CBDD591734}" srcId="{530C9D38-4797-48F1-BE4E-2C8E83FB3B13}" destId="{3F6D31A2-13EE-4C9A-9CA9-74C279767283}" srcOrd="3" destOrd="0" parTransId="{0C11EBA4-3293-4055-A059-4603C2C1B0FC}" sibTransId="{AD66E6DD-3513-49F2-8B7A-F8065D48D730}"/>
    <dgm:cxn modelId="{A76916F6-1375-4381-8499-CEA68B8787C9}" type="presOf" srcId="{43E8D7D1-013F-40C4-8C5F-ECD92A4F1FA6}" destId="{1E4355EC-116A-4DA0-ADE8-5422F7C2F310}" srcOrd="0" destOrd="0" presId="urn:microsoft.com/office/officeart/2005/8/layout/chevron2"/>
    <dgm:cxn modelId="{5D255C44-BEFA-4961-9711-918D08FBBFB2}" srcId="{0A5F92B5-F9AC-47D1-AD72-7F10914E4B30}" destId="{5D25D9B1-39C6-45E5-8324-125811F58581}" srcOrd="1" destOrd="0" parTransId="{E7543AC5-B6B3-4F29-A952-3A92AB82F7C4}" sibTransId="{1C56A681-4325-4C7F-8757-B95E42D3BB6E}"/>
    <dgm:cxn modelId="{D42F7785-AEF7-4960-88E0-9B894C781608}" srcId="{530C9D38-4797-48F1-BE4E-2C8E83FB3B13}" destId="{0F58F604-46F7-4686-ADD0-EA83D13667CF}" srcOrd="1" destOrd="0" parTransId="{4AC93696-551B-4048-9315-32E928E7A7BB}" sibTransId="{5C627A69-AF80-4BE1-BBCE-E5E4131ECB87}"/>
    <dgm:cxn modelId="{62FA0D03-81C6-446E-BF5E-47B7479C6C26}" type="presOf" srcId="{33D36248-A1D4-45EF-98B2-78CEC4D88028}" destId="{8117403F-80C2-4852-A4E4-756B87405176}" srcOrd="0" destOrd="0" presId="urn:microsoft.com/office/officeart/2005/8/layout/chevron2"/>
    <dgm:cxn modelId="{8D022B9D-5781-498B-9302-675ABB1670FE}" type="presOf" srcId="{79AA4661-2BFD-4E1D-8BAE-FA3BB34AF562}" destId="{F81B347C-5CB3-442C-BCDA-573CBEEFB1ED}" srcOrd="0" destOrd="0" presId="urn:microsoft.com/office/officeart/2005/8/layout/chevron2"/>
    <dgm:cxn modelId="{BB5F6914-A6AB-4A63-B68C-9601D7EAE24B}" type="presOf" srcId="{3F6D31A2-13EE-4C9A-9CA9-74C279767283}" destId="{8117403F-80C2-4852-A4E4-756B87405176}" srcOrd="0" destOrd="3" presId="urn:microsoft.com/office/officeart/2005/8/layout/chevron2"/>
    <dgm:cxn modelId="{F4C2BE2A-E4C9-4E72-BAF4-8F57E3F67F48}" type="presOf" srcId="{1F4E03B1-FD4D-4A91-80F0-C79E22841AC3}" destId="{B95A9D9A-14BE-4FEB-A104-79E577EB4DB3}" srcOrd="0" destOrd="1" presId="urn:microsoft.com/office/officeart/2005/8/layout/chevron2"/>
    <dgm:cxn modelId="{CDBD252F-88A4-4AB8-A203-A778698EA051}" srcId="{79AA4661-2BFD-4E1D-8BAE-FA3BB34AF562}" destId="{1F4E03B1-FD4D-4A91-80F0-C79E22841AC3}" srcOrd="1" destOrd="0" parTransId="{CA982FFF-E8A1-4E87-9B3D-B08ADEBC6540}" sibTransId="{DE483C61-0C1C-462D-910C-14F0BC6725E1}"/>
    <dgm:cxn modelId="{E281284B-8B2F-4155-937C-60C3A4979D3C}" srcId="{0A5F92B5-F9AC-47D1-AD72-7F10914E4B30}" destId="{43E8D7D1-013F-40C4-8C5F-ECD92A4F1FA6}" srcOrd="0" destOrd="0" parTransId="{938B6464-1E97-4903-957F-AFEEE7732E1B}" sibTransId="{5C918B97-8FFC-42F5-BC3E-5FE3F397CB22}"/>
    <dgm:cxn modelId="{5A59F9FD-CEE6-4D58-A6C1-227580A37221}" type="presOf" srcId="{B0381939-773F-41F4-8EDA-EDB9095DFC47}" destId="{8117403F-80C2-4852-A4E4-756B87405176}" srcOrd="0" destOrd="2" presId="urn:microsoft.com/office/officeart/2005/8/layout/chevron2"/>
    <dgm:cxn modelId="{EF13EBC1-A1E5-41A8-B77B-B3F145C1E5A5}" type="presParOf" srcId="{1C8058B4-C1D2-43FA-839A-A593052316F9}" destId="{BEF01F05-E5C2-4AF5-82C2-AB2175DD7073}" srcOrd="0" destOrd="0" presId="urn:microsoft.com/office/officeart/2005/8/layout/chevron2"/>
    <dgm:cxn modelId="{6BB5C585-E4B3-4EC7-813C-3BEFC65A5D85}" type="presParOf" srcId="{BEF01F05-E5C2-4AF5-82C2-AB2175DD7073}" destId="{F81B347C-5CB3-442C-BCDA-573CBEEFB1ED}" srcOrd="0" destOrd="0" presId="urn:microsoft.com/office/officeart/2005/8/layout/chevron2"/>
    <dgm:cxn modelId="{B2CD0B2D-471C-441E-AFE5-0DDA6669C2F2}" type="presParOf" srcId="{BEF01F05-E5C2-4AF5-82C2-AB2175DD7073}" destId="{B95A9D9A-14BE-4FEB-A104-79E577EB4DB3}" srcOrd="1" destOrd="0" presId="urn:microsoft.com/office/officeart/2005/8/layout/chevron2"/>
    <dgm:cxn modelId="{27530AD9-D6F2-479D-B90C-1BC6634C0F23}" type="presParOf" srcId="{1C8058B4-C1D2-43FA-839A-A593052316F9}" destId="{7EBCC9A3-87A2-470A-B643-9C41CCA0608E}" srcOrd="1" destOrd="0" presId="urn:microsoft.com/office/officeart/2005/8/layout/chevron2"/>
    <dgm:cxn modelId="{89DC86AE-52C3-4630-BB94-72C3E0EB28AA}" type="presParOf" srcId="{1C8058B4-C1D2-43FA-839A-A593052316F9}" destId="{353E0D85-444B-4E24-AFB2-FD2BC30FF97C}" srcOrd="2" destOrd="0" presId="urn:microsoft.com/office/officeart/2005/8/layout/chevron2"/>
    <dgm:cxn modelId="{834D48F3-7D7F-4010-A604-F7D1FAACC951}" type="presParOf" srcId="{353E0D85-444B-4E24-AFB2-FD2BC30FF97C}" destId="{CF8B1DE0-801D-4360-9D1A-22DA64EE519F}" srcOrd="0" destOrd="0" presId="urn:microsoft.com/office/officeart/2005/8/layout/chevron2"/>
    <dgm:cxn modelId="{88A878C2-8E92-4CCD-91EB-FCF9B0D8F36A}" type="presParOf" srcId="{353E0D85-444B-4E24-AFB2-FD2BC30FF97C}" destId="{8117403F-80C2-4852-A4E4-756B87405176}" srcOrd="1" destOrd="0" presId="urn:microsoft.com/office/officeart/2005/8/layout/chevron2"/>
    <dgm:cxn modelId="{63B945C3-192B-4D71-8371-1235A5EB5763}" type="presParOf" srcId="{1C8058B4-C1D2-43FA-839A-A593052316F9}" destId="{BC4BC52C-DCD1-4D32-BB2E-F09061BBB8B4}" srcOrd="3" destOrd="0" presId="urn:microsoft.com/office/officeart/2005/8/layout/chevron2"/>
    <dgm:cxn modelId="{A2CAE8BA-C0BF-4B0D-9BA4-597DCAE0F284}" type="presParOf" srcId="{1C8058B4-C1D2-43FA-839A-A593052316F9}" destId="{83384586-4876-4845-A994-9C6AEC328179}" srcOrd="4" destOrd="0" presId="urn:microsoft.com/office/officeart/2005/8/layout/chevron2"/>
    <dgm:cxn modelId="{0674CCB4-FE6F-45E3-A999-456726C21AE4}" type="presParOf" srcId="{83384586-4876-4845-A994-9C6AEC328179}" destId="{25FC52C0-0EF0-4CA6-96B4-72A6BFDF62B3}" srcOrd="0" destOrd="0" presId="urn:microsoft.com/office/officeart/2005/8/layout/chevron2"/>
    <dgm:cxn modelId="{A8D21F51-2CE5-4E96-947C-B39BE9259E41}" type="presParOf" srcId="{83384586-4876-4845-A994-9C6AEC328179}" destId="{1E4355EC-116A-4DA0-ADE8-5422F7C2F3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5B8D61-FE50-46CD-AB6B-EA149863AC56}" type="doc">
      <dgm:prSet loTypeId="urn:microsoft.com/office/officeart/2005/8/layout/cycle2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1C944788-5EC9-47FC-8D34-98A8FA08A5AB}">
      <dgm:prSet phldrT="[Текст]" custT="1"/>
      <dgm:spPr/>
      <dgm:t>
        <a:bodyPr/>
        <a:lstStyle/>
        <a:p>
          <a:r>
            <a:rPr lang="uk-UA" sz="1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Вчитель -логопед</a:t>
          </a:r>
        </a:p>
      </dgm:t>
    </dgm:pt>
    <dgm:pt modelId="{21864038-1C63-422A-9FA5-E096A4A10291}" type="parTrans" cxnId="{9C810F36-50B9-4B6F-BDA4-1EF814089A73}">
      <dgm:prSet/>
      <dgm:spPr/>
      <dgm:t>
        <a:bodyPr/>
        <a:lstStyle/>
        <a:p>
          <a:endParaRPr lang="uk-UA"/>
        </a:p>
      </dgm:t>
    </dgm:pt>
    <dgm:pt modelId="{51CEF3E4-4E05-4E6C-9889-2B7FB8B158D5}" type="sibTrans" cxnId="{9C810F36-50B9-4B6F-BDA4-1EF814089A73}">
      <dgm:prSet/>
      <dgm:spPr/>
      <dgm:t>
        <a:bodyPr/>
        <a:lstStyle/>
        <a:p>
          <a:endParaRPr lang="uk-UA"/>
        </a:p>
      </dgm:t>
    </dgm:pt>
    <dgm:pt modelId="{67285203-E8A4-4A74-BD06-45AA417C6534}">
      <dgm:prSet phldrT="[Текст]" custT="1"/>
      <dgm:spPr/>
      <dgm:t>
        <a:bodyPr/>
        <a:lstStyle/>
        <a:p>
          <a:r>
            <a:rPr lang="uk-UA" sz="1000" b="1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</a:t>
          </a:r>
          <a:r>
            <a:rPr lang="uk-UA" sz="1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ний </a:t>
          </a:r>
          <a:r>
            <a:rPr lang="uk-UA" sz="1000" b="1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</a:t>
          </a:r>
          <a:r>
            <a:rPr lang="uk-UA" sz="1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000" b="1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лог</a:t>
          </a:r>
          <a:endParaRPr lang="uk-UA" sz="10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3F0CA8-80DB-48E0-A98E-E4B0938E654F}" type="parTrans" cxnId="{51EB681C-7F80-48BF-BBCD-14BA4836A3C9}">
      <dgm:prSet/>
      <dgm:spPr/>
      <dgm:t>
        <a:bodyPr/>
        <a:lstStyle/>
        <a:p>
          <a:endParaRPr lang="uk-UA"/>
        </a:p>
      </dgm:t>
    </dgm:pt>
    <dgm:pt modelId="{A3486F9E-D036-4123-BB39-115F8D928320}" type="sibTrans" cxnId="{51EB681C-7F80-48BF-BBCD-14BA4836A3C9}">
      <dgm:prSet/>
      <dgm:spPr/>
      <dgm:t>
        <a:bodyPr/>
        <a:lstStyle/>
        <a:p>
          <a:endParaRPr lang="uk-UA"/>
        </a:p>
      </dgm:t>
    </dgm:pt>
    <dgm:pt modelId="{B8FC49E6-39C7-4620-A8CB-5E3363913504}">
      <dgm:prSet phldrT="[Текст]" custT="1"/>
      <dgm:spPr/>
      <dgm:t>
        <a:bodyPr/>
        <a:lstStyle/>
        <a:p>
          <a:r>
            <a:rPr lang="uk-UA" sz="1000" b="1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Корек</a:t>
          </a:r>
          <a:r>
            <a:rPr lang="uk-UA" sz="1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uk-UA" sz="1000" b="1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ційний</a:t>
          </a:r>
          <a:r>
            <a:rPr lang="uk-UA" sz="1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педагог</a:t>
          </a:r>
        </a:p>
      </dgm:t>
    </dgm:pt>
    <dgm:pt modelId="{E80E61B0-4202-432C-8E76-D1F8AB31840C}" type="parTrans" cxnId="{928022FB-1B1D-441A-A7C6-2C1CE293856D}">
      <dgm:prSet/>
      <dgm:spPr/>
      <dgm:t>
        <a:bodyPr/>
        <a:lstStyle/>
        <a:p>
          <a:endParaRPr lang="uk-UA"/>
        </a:p>
      </dgm:t>
    </dgm:pt>
    <dgm:pt modelId="{DCD023F0-191E-44E8-A61B-B25B653B762E}" type="sibTrans" cxnId="{928022FB-1B1D-441A-A7C6-2C1CE293856D}">
      <dgm:prSet/>
      <dgm:spPr/>
      <dgm:t>
        <a:bodyPr/>
        <a:lstStyle/>
        <a:p>
          <a:endParaRPr lang="uk-UA"/>
        </a:p>
      </dgm:t>
    </dgm:pt>
    <dgm:pt modelId="{8D13ED12-AE13-4C81-A8B4-E7061E5B8F16}">
      <dgm:prSet phldrT="[Текст]" custT="1"/>
      <dgm:spPr/>
      <dgm:t>
        <a:bodyPr/>
        <a:lstStyle/>
        <a:p>
          <a:r>
            <a:rPr lang="uk-UA" sz="1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Асистент  </a:t>
          </a:r>
          <a:r>
            <a:rPr lang="uk-UA" sz="1000" b="1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вихова</a:t>
          </a:r>
          <a:r>
            <a:rPr lang="uk-UA" sz="1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теля</a:t>
          </a:r>
        </a:p>
      </dgm:t>
    </dgm:pt>
    <dgm:pt modelId="{552FC0B8-683A-4B2C-9394-5EE00544F74C}" type="parTrans" cxnId="{7E924AB7-8EF6-42B9-B131-3BD4367DD2AD}">
      <dgm:prSet/>
      <dgm:spPr/>
      <dgm:t>
        <a:bodyPr/>
        <a:lstStyle/>
        <a:p>
          <a:endParaRPr lang="uk-UA"/>
        </a:p>
      </dgm:t>
    </dgm:pt>
    <dgm:pt modelId="{A75BD2B6-945B-42E8-A629-5DF493890B2C}" type="sibTrans" cxnId="{7E924AB7-8EF6-42B9-B131-3BD4367DD2AD}">
      <dgm:prSet/>
      <dgm:spPr/>
      <dgm:t>
        <a:bodyPr/>
        <a:lstStyle/>
        <a:p>
          <a:endParaRPr lang="uk-UA"/>
        </a:p>
      </dgm:t>
    </dgm:pt>
    <dgm:pt modelId="{E96D2E5E-9426-453E-9F3C-6C5D4527F978}">
      <dgm:prSet phldrT="[Текст]" custT="1"/>
      <dgm:spPr/>
      <dgm:t>
        <a:bodyPr/>
        <a:lstStyle/>
        <a:p>
          <a:r>
            <a:rPr lang="uk-UA" sz="1000" b="1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Вихова</a:t>
          </a:r>
          <a:endParaRPr lang="uk-UA" sz="10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sz="1000" b="1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тель</a:t>
          </a:r>
          <a:r>
            <a:rPr lang="uk-UA" sz="1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1768E69F-092C-4177-B1D7-2C401D2F8CD9}" type="parTrans" cxnId="{0A873AD3-CEBC-4365-86B9-B9D785F35FD1}">
      <dgm:prSet/>
      <dgm:spPr/>
      <dgm:t>
        <a:bodyPr/>
        <a:lstStyle/>
        <a:p>
          <a:endParaRPr lang="uk-UA"/>
        </a:p>
      </dgm:t>
    </dgm:pt>
    <dgm:pt modelId="{996AB4F8-CF90-44DE-AF24-83BDE1E594B2}" type="sibTrans" cxnId="{0A873AD3-CEBC-4365-86B9-B9D785F35FD1}">
      <dgm:prSet/>
      <dgm:spPr/>
      <dgm:t>
        <a:bodyPr/>
        <a:lstStyle/>
        <a:p>
          <a:endParaRPr lang="uk-UA"/>
        </a:p>
      </dgm:t>
    </dgm:pt>
    <dgm:pt modelId="{01B8C6B6-71F7-4B11-8417-FF18ED11966A}">
      <dgm:prSet phldrT="[Текст]" custT="1"/>
      <dgm:spPr/>
      <dgm:t>
        <a:bodyPr/>
        <a:lstStyle/>
        <a:p>
          <a:r>
            <a:rPr lang="uk-UA" sz="1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Вчитель-</a:t>
          </a:r>
          <a:r>
            <a:rPr lang="uk-UA" sz="1000" b="1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реабіліто</a:t>
          </a:r>
          <a:r>
            <a:rPr lang="uk-UA" sz="1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000" b="1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лог</a:t>
          </a:r>
          <a:endParaRPr lang="uk-UA" sz="10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F741FC-70CC-4ABF-AD16-896372D39624}" type="parTrans" cxnId="{B8D58F00-CBA2-4C4B-A54E-86CE68B5E1C6}">
      <dgm:prSet/>
      <dgm:spPr/>
      <dgm:t>
        <a:bodyPr/>
        <a:lstStyle/>
        <a:p>
          <a:endParaRPr lang="uk-UA"/>
        </a:p>
      </dgm:t>
    </dgm:pt>
    <dgm:pt modelId="{F8F46D55-EE87-48B6-8355-571813DBA6B2}" type="sibTrans" cxnId="{B8D58F00-CBA2-4C4B-A54E-86CE68B5E1C6}">
      <dgm:prSet/>
      <dgm:spPr/>
      <dgm:t>
        <a:bodyPr/>
        <a:lstStyle/>
        <a:p>
          <a:endParaRPr lang="uk-UA"/>
        </a:p>
      </dgm:t>
    </dgm:pt>
    <dgm:pt modelId="{2FDD7635-1C4F-4F90-AA3F-A2DE39DB4D0B}">
      <dgm:prSet phldrT="[Текст]" custT="1"/>
      <dgm:spPr/>
      <dgm:t>
        <a:bodyPr/>
        <a:lstStyle/>
        <a:p>
          <a:r>
            <a:rPr lang="uk-UA" sz="1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Музичний  керівник</a:t>
          </a:r>
        </a:p>
      </dgm:t>
    </dgm:pt>
    <dgm:pt modelId="{3DAA6AC1-1C25-441E-916A-212F5E4BD2C4}" type="parTrans" cxnId="{DFFCA36C-666D-4E38-A751-CDE8C9BE75A6}">
      <dgm:prSet/>
      <dgm:spPr/>
      <dgm:t>
        <a:bodyPr/>
        <a:lstStyle/>
        <a:p>
          <a:endParaRPr lang="uk-UA"/>
        </a:p>
      </dgm:t>
    </dgm:pt>
    <dgm:pt modelId="{2F068B62-4EA1-4A4F-B119-4BA944A88AC6}" type="sibTrans" cxnId="{DFFCA36C-666D-4E38-A751-CDE8C9BE75A6}">
      <dgm:prSet/>
      <dgm:spPr/>
      <dgm:t>
        <a:bodyPr/>
        <a:lstStyle/>
        <a:p>
          <a:endParaRPr lang="uk-UA"/>
        </a:p>
      </dgm:t>
    </dgm:pt>
    <dgm:pt modelId="{59A1C185-FEC0-4E1B-84E6-FF58A55A5C5B}">
      <dgm:prSet phldrT="[Текст]" custT="1"/>
      <dgm:spPr/>
      <dgm:t>
        <a:bodyPr/>
        <a:lstStyle/>
        <a:p>
          <a:r>
            <a:rPr lang="uk-UA" sz="1000" b="1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Вихова</a:t>
          </a:r>
          <a:r>
            <a:rPr lang="uk-UA" sz="1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000" b="1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тель</a:t>
          </a:r>
          <a:r>
            <a:rPr lang="uk-UA" sz="1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-мето </a:t>
          </a:r>
          <a:r>
            <a:rPr lang="uk-UA" sz="1000" b="1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</a:t>
          </a:r>
          <a:endParaRPr lang="uk-UA" sz="10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9B7A5F-E76F-49BC-85E6-21E796A2E574}" type="parTrans" cxnId="{8CCBD13F-01BA-4E56-A029-AB1FA5A8BFC3}">
      <dgm:prSet/>
      <dgm:spPr/>
      <dgm:t>
        <a:bodyPr/>
        <a:lstStyle/>
        <a:p>
          <a:endParaRPr lang="uk-UA"/>
        </a:p>
      </dgm:t>
    </dgm:pt>
    <dgm:pt modelId="{D6EA589F-0568-410F-AD16-0DD48DFC6D9A}" type="sibTrans" cxnId="{8CCBD13F-01BA-4E56-A029-AB1FA5A8BFC3}">
      <dgm:prSet/>
      <dgm:spPr/>
      <dgm:t>
        <a:bodyPr/>
        <a:lstStyle/>
        <a:p>
          <a:endParaRPr lang="uk-UA"/>
        </a:p>
      </dgm:t>
    </dgm:pt>
    <dgm:pt modelId="{2C6678A5-89E6-494A-8980-73E5DC2DD96F}">
      <dgm:prSet phldrT="[Текст]" custT="1"/>
      <dgm:spPr/>
      <dgm:t>
        <a:bodyPr/>
        <a:lstStyle/>
        <a:p>
          <a:r>
            <a:rPr lang="uk-UA" sz="1000" b="1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</a:t>
          </a:r>
          <a:endParaRPr lang="uk-UA" sz="10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sz="1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ний педагог</a:t>
          </a:r>
        </a:p>
      </dgm:t>
    </dgm:pt>
    <dgm:pt modelId="{FC40830B-19CC-4146-B7E4-2948D59F85E0}" type="parTrans" cxnId="{5F244597-F78D-4D6F-A524-B90CFA6B8C29}">
      <dgm:prSet/>
      <dgm:spPr/>
      <dgm:t>
        <a:bodyPr/>
        <a:lstStyle/>
        <a:p>
          <a:endParaRPr lang="uk-UA"/>
        </a:p>
      </dgm:t>
    </dgm:pt>
    <dgm:pt modelId="{28182B76-3354-4B3F-9AE3-7742D4CF56CA}" type="sibTrans" cxnId="{5F244597-F78D-4D6F-A524-B90CFA6B8C29}">
      <dgm:prSet/>
      <dgm:spPr/>
      <dgm:t>
        <a:bodyPr/>
        <a:lstStyle/>
        <a:p>
          <a:endParaRPr lang="uk-UA"/>
        </a:p>
      </dgm:t>
    </dgm:pt>
    <dgm:pt modelId="{213297F3-0DAF-4BA5-B5C7-B9EBE596C9E5}">
      <dgm:prSet phldrT="[Текст]" custT="1"/>
      <dgm:spPr/>
      <dgm:t>
        <a:bodyPr/>
        <a:lstStyle/>
        <a:p>
          <a:r>
            <a:rPr lang="uk-UA" sz="1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Батьки  дитини з ООП</a:t>
          </a:r>
        </a:p>
      </dgm:t>
    </dgm:pt>
    <dgm:pt modelId="{A64A8E72-159E-4579-8E45-3EFE77594B18}" type="sibTrans" cxnId="{D4161D5F-A902-4A76-A8CC-F0890BC64977}">
      <dgm:prSet/>
      <dgm:spPr/>
      <dgm:t>
        <a:bodyPr/>
        <a:lstStyle/>
        <a:p>
          <a:endParaRPr lang="uk-UA"/>
        </a:p>
      </dgm:t>
    </dgm:pt>
    <dgm:pt modelId="{FE5202DE-CE1A-4AF5-B348-050247A6D6B3}" type="parTrans" cxnId="{D4161D5F-A902-4A76-A8CC-F0890BC64977}">
      <dgm:prSet/>
      <dgm:spPr/>
      <dgm:t>
        <a:bodyPr/>
        <a:lstStyle/>
        <a:p>
          <a:endParaRPr lang="uk-UA"/>
        </a:p>
      </dgm:t>
    </dgm:pt>
    <dgm:pt modelId="{1D2A83E6-3498-4408-B029-4FE4E9D40943}" type="pres">
      <dgm:prSet presAssocID="{4E5B8D61-FE50-46CD-AB6B-EA149863AC5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F44937C-30A4-4C15-8F4E-48134BF5D53A}" type="pres">
      <dgm:prSet presAssocID="{1C944788-5EC9-47FC-8D34-98A8FA08A5AB}" presName="node" presStyleLbl="node1" presStyleIdx="0" presStyleCnt="10" custScaleX="110477" custScaleY="1019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1B5745-F59E-4B04-A348-C0982F96B674}" type="pres">
      <dgm:prSet presAssocID="{51CEF3E4-4E05-4E6C-9889-2B7FB8B158D5}" presName="sibTrans" presStyleLbl="sibTrans2D1" presStyleIdx="0" presStyleCnt="10"/>
      <dgm:spPr/>
      <dgm:t>
        <a:bodyPr/>
        <a:lstStyle/>
        <a:p>
          <a:endParaRPr lang="uk-UA"/>
        </a:p>
      </dgm:t>
    </dgm:pt>
    <dgm:pt modelId="{79D357A3-FE3C-4340-8817-78876C6C98C7}" type="pres">
      <dgm:prSet presAssocID="{51CEF3E4-4E05-4E6C-9889-2B7FB8B158D5}" presName="connectorText" presStyleLbl="sibTrans2D1" presStyleIdx="0" presStyleCnt="10"/>
      <dgm:spPr/>
      <dgm:t>
        <a:bodyPr/>
        <a:lstStyle/>
        <a:p>
          <a:endParaRPr lang="uk-UA"/>
        </a:p>
      </dgm:t>
    </dgm:pt>
    <dgm:pt modelId="{776DF6AF-19B6-4FE4-93D9-CA1114B6A5F4}" type="pres">
      <dgm:prSet presAssocID="{67285203-E8A4-4A74-BD06-45AA417C6534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3F39E4-5CFA-4E30-B3D7-4B1AAC4901AD}" type="pres">
      <dgm:prSet presAssocID="{A3486F9E-D036-4123-BB39-115F8D928320}" presName="sibTrans" presStyleLbl="sibTrans2D1" presStyleIdx="1" presStyleCnt="10"/>
      <dgm:spPr/>
      <dgm:t>
        <a:bodyPr/>
        <a:lstStyle/>
        <a:p>
          <a:endParaRPr lang="uk-UA"/>
        </a:p>
      </dgm:t>
    </dgm:pt>
    <dgm:pt modelId="{C789D0B9-65F9-4BD7-8F11-04A631A4C22C}" type="pres">
      <dgm:prSet presAssocID="{A3486F9E-D036-4123-BB39-115F8D928320}" presName="connectorText" presStyleLbl="sibTrans2D1" presStyleIdx="1" presStyleCnt="10"/>
      <dgm:spPr/>
      <dgm:t>
        <a:bodyPr/>
        <a:lstStyle/>
        <a:p>
          <a:endParaRPr lang="uk-UA"/>
        </a:p>
      </dgm:t>
    </dgm:pt>
    <dgm:pt modelId="{68B44258-5F12-418A-BC5B-C9FEC967D49F}" type="pres">
      <dgm:prSet presAssocID="{B8FC49E6-39C7-4620-A8CB-5E3363913504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E79351-3F67-44D6-B676-8EA9CF0DDA70}" type="pres">
      <dgm:prSet presAssocID="{DCD023F0-191E-44E8-A61B-B25B653B762E}" presName="sibTrans" presStyleLbl="sibTrans2D1" presStyleIdx="2" presStyleCnt="10"/>
      <dgm:spPr/>
      <dgm:t>
        <a:bodyPr/>
        <a:lstStyle/>
        <a:p>
          <a:endParaRPr lang="uk-UA"/>
        </a:p>
      </dgm:t>
    </dgm:pt>
    <dgm:pt modelId="{650A7D01-76D3-4FFF-B016-F2CA3CC0BE55}" type="pres">
      <dgm:prSet presAssocID="{DCD023F0-191E-44E8-A61B-B25B653B762E}" presName="connectorText" presStyleLbl="sibTrans2D1" presStyleIdx="2" presStyleCnt="10"/>
      <dgm:spPr/>
      <dgm:t>
        <a:bodyPr/>
        <a:lstStyle/>
        <a:p>
          <a:endParaRPr lang="uk-UA"/>
        </a:p>
      </dgm:t>
    </dgm:pt>
    <dgm:pt modelId="{7436CF24-056C-4FD0-B370-B87954C7EB3B}" type="pres">
      <dgm:prSet presAssocID="{8D13ED12-AE13-4C81-A8B4-E7061E5B8F16}" presName="node" presStyleLbl="node1" presStyleIdx="3" presStyleCnt="10" custScaleX="106994" custScaleY="1106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C8B9E16-2560-4E89-8EF9-56AEB1236A6D}" type="pres">
      <dgm:prSet presAssocID="{A75BD2B6-945B-42E8-A629-5DF493890B2C}" presName="sibTrans" presStyleLbl="sibTrans2D1" presStyleIdx="3" presStyleCnt="10"/>
      <dgm:spPr/>
      <dgm:t>
        <a:bodyPr/>
        <a:lstStyle/>
        <a:p>
          <a:endParaRPr lang="uk-UA"/>
        </a:p>
      </dgm:t>
    </dgm:pt>
    <dgm:pt modelId="{6CBEC2F0-07DB-4191-B12B-F008FF2295C0}" type="pres">
      <dgm:prSet presAssocID="{A75BD2B6-945B-42E8-A629-5DF493890B2C}" presName="connectorText" presStyleLbl="sibTrans2D1" presStyleIdx="3" presStyleCnt="10"/>
      <dgm:spPr/>
      <dgm:t>
        <a:bodyPr/>
        <a:lstStyle/>
        <a:p>
          <a:endParaRPr lang="uk-UA"/>
        </a:p>
      </dgm:t>
    </dgm:pt>
    <dgm:pt modelId="{8D3AB231-4472-40D3-ADE1-9B0F9F6BDEB8}" type="pres">
      <dgm:prSet presAssocID="{E96D2E5E-9426-453E-9F3C-6C5D4527F978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853494-80BE-43E6-88B6-E092BBDD2002}" type="pres">
      <dgm:prSet presAssocID="{996AB4F8-CF90-44DE-AF24-83BDE1E594B2}" presName="sibTrans" presStyleLbl="sibTrans2D1" presStyleIdx="4" presStyleCnt="10"/>
      <dgm:spPr/>
      <dgm:t>
        <a:bodyPr/>
        <a:lstStyle/>
        <a:p>
          <a:endParaRPr lang="uk-UA"/>
        </a:p>
      </dgm:t>
    </dgm:pt>
    <dgm:pt modelId="{1EA4F619-38AE-44E2-8B2C-D5504F4751A3}" type="pres">
      <dgm:prSet presAssocID="{996AB4F8-CF90-44DE-AF24-83BDE1E594B2}" presName="connectorText" presStyleLbl="sibTrans2D1" presStyleIdx="4" presStyleCnt="10"/>
      <dgm:spPr/>
      <dgm:t>
        <a:bodyPr/>
        <a:lstStyle/>
        <a:p>
          <a:endParaRPr lang="uk-UA"/>
        </a:p>
      </dgm:t>
    </dgm:pt>
    <dgm:pt modelId="{E280342E-CE00-4089-8B85-04DE7D5CEAD0}" type="pres">
      <dgm:prSet presAssocID="{01B8C6B6-71F7-4B11-8417-FF18ED11966A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270E12-B262-4D0D-9E6C-B9D9B99B1B28}" type="pres">
      <dgm:prSet presAssocID="{F8F46D55-EE87-48B6-8355-571813DBA6B2}" presName="sibTrans" presStyleLbl="sibTrans2D1" presStyleIdx="5" presStyleCnt="10"/>
      <dgm:spPr/>
      <dgm:t>
        <a:bodyPr/>
        <a:lstStyle/>
        <a:p>
          <a:endParaRPr lang="uk-UA"/>
        </a:p>
      </dgm:t>
    </dgm:pt>
    <dgm:pt modelId="{6AF1E742-AB89-4850-8FE3-968B5D62DF36}" type="pres">
      <dgm:prSet presAssocID="{F8F46D55-EE87-48B6-8355-571813DBA6B2}" presName="connectorText" presStyleLbl="sibTrans2D1" presStyleIdx="5" presStyleCnt="10"/>
      <dgm:spPr/>
      <dgm:t>
        <a:bodyPr/>
        <a:lstStyle/>
        <a:p>
          <a:endParaRPr lang="uk-UA"/>
        </a:p>
      </dgm:t>
    </dgm:pt>
    <dgm:pt modelId="{12CA4D89-F0B4-4492-A51F-FC895C72E719}" type="pres">
      <dgm:prSet presAssocID="{2FDD7635-1C4F-4F90-AA3F-A2DE39DB4D0B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1599348-A073-4B71-A040-E8046F0ECC00}" type="pres">
      <dgm:prSet presAssocID="{2F068B62-4EA1-4A4F-B119-4BA944A88AC6}" presName="sibTrans" presStyleLbl="sibTrans2D1" presStyleIdx="6" presStyleCnt="10"/>
      <dgm:spPr/>
      <dgm:t>
        <a:bodyPr/>
        <a:lstStyle/>
        <a:p>
          <a:endParaRPr lang="uk-UA"/>
        </a:p>
      </dgm:t>
    </dgm:pt>
    <dgm:pt modelId="{8776D5AB-EC86-4039-BE6C-5FF12F6D49EE}" type="pres">
      <dgm:prSet presAssocID="{2F068B62-4EA1-4A4F-B119-4BA944A88AC6}" presName="connectorText" presStyleLbl="sibTrans2D1" presStyleIdx="6" presStyleCnt="10"/>
      <dgm:spPr/>
      <dgm:t>
        <a:bodyPr/>
        <a:lstStyle/>
        <a:p>
          <a:endParaRPr lang="uk-UA"/>
        </a:p>
      </dgm:t>
    </dgm:pt>
    <dgm:pt modelId="{2DE9BF59-AD49-4F00-B1E9-44A8E6D7BE57}" type="pres">
      <dgm:prSet presAssocID="{213297F3-0DAF-4BA5-B5C7-B9EBE596C9E5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3E7BEC-3926-410A-98E3-7A255B3B8E28}" type="pres">
      <dgm:prSet presAssocID="{A64A8E72-159E-4579-8E45-3EFE77594B18}" presName="sibTrans" presStyleLbl="sibTrans2D1" presStyleIdx="7" presStyleCnt="10"/>
      <dgm:spPr/>
      <dgm:t>
        <a:bodyPr/>
        <a:lstStyle/>
        <a:p>
          <a:endParaRPr lang="uk-UA"/>
        </a:p>
      </dgm:t>
    </dgm:pt>
    <dgm:pt modelId="{5B1142B4-580B-4B6F-A2CF-BA458349FC86}" type="pres">
      <dgm:prSet presAssocID="{A64A8E72-159E-4579-8E45-3EFE77594B18}" presName="connectorText" presStyleLbl="sibTrans2D1" presStyleIdx="7" presStyleCnt="10"/>
      <dgm:spPr/>
      <dgm:t>
        <a:bodyPr/>
        <a:lstStyle/>
        <a:p>
          <a:endParaRPr lang="uk-UA"/>
        </a:p>
      </dgm:t>
    </dgm:pt>
    <dgm:pt modelId="{7BA55E66-A1EC-48F0-803B-DF3EF4B58353}" type="pres">
      <dgm:prSet presAssocID="{59A1C185-FEC0-4E1B-84E6-FF58A55A5C5B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B659FD-126D-44F5-9EE2-BEED7CFEE78F}" type="pres">
      <dgm:prSet presAssocID="{D6EA589F-0568-410F-AD16-0DD48DFC6D9A}" presName="sibTrans" presStyleLbl="sibTrans2D1" presStyleIdx="8" presStyleCnt="10"/>
      <dgm:spPr/>
      <dgm:t>
        <a:bodyPr/>
        <a:lstStyle/>
        <a:p>
          <a:endParaRPr lang="uk-UA"/>
        </a:p>
      </dgm:t>
    </dgm:pt>
    <dgm:pt modelId="{DF0E3068-AD82-4A74-BD9D-8F8505AA3AD5}" type="pres">
      <dgm:prSet presAssocID="{D6EA589F-0568-410F-AD16-0DD48DFC6D9A}" presName="connectorText" presStyleLbl="sibTrans2D1" presStyleIdx="8" presStyleCnt="10"/>
      <dgm:spPr/>
      <dgm:t>
        <a:bodyPr/>
        <a:lstStyle/>
        <a:p>
          <a:endParaRPr lang="uk-UA"/>
        </a:p>
      </dgm:t>
    </dgm:pt>
    <dgm:pt modelId="{7519E7E8-5741-47B4-8EB7-11E905FDE4F3}" type="pres">
      <dgm:prSet presAssocID="{2C6678A5-89E6-494A-8980-73E5DC2DD96F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6C92B3-28CF-4C2B-97A6-E9579E51835D}" type="pres">
      <dgm:prSet presAssocID="{28182B76-3354-4B3F-9AE3-7742D4CF56CA}" presName="sibTrans" presStyleLbl="sibTrans2D1" presStyleIdx="9" presStyleCnt="10"/>
      <dgm:spPr/>
      <dgm:t>
        <a:bodyPr/>
        <a:lstStyle/>
        <a:p>
          <a:endParaRPr lang="uk-UA"/>
        </a:p>
      </dgm:t>
    </dgm:pt>
    <dgm:pt modelId="{1B94E1E7-8D81-48D4-B976-D6E47BFF4FE5}" type="pres">
      <dgm:prSet presAssocID="{28182B76-3354-4B3F-9AE3-7742D4CF56CA}" presName="connectorText" presStyleLbl="sibTrans2D1" presStyleIdx="9" presStyleCnt="10"/>
      <dgm:spPr/>
      <dgm:t>
        <a:bodyPr/>
        <a:lstStyle/>
        <a:p>
          <a:endParaRPr lang="uk-UA"/>
        </a:p>
      </dgm:t>
    </dgm:pt>
  </dgm:ptLst>
  <dgm:cxnLst>
    <dgm:cxn modelId="{5F244597-F78D-4D6F-A524-B90CFA6B8C29}" srcId="{4E5B8D61-FE50-46CD-AB6B-EA149863AC56}" destId="{2C6678A5-89E6-494A-8980-73E5DC2DD96F}" srcOrd="9" destOrd="0" parTransId="{FC40830B-19CC-4146-B7E4-2948D59F85E0}" sibTransId="{28182B76-3354-4B3F-9AE3-7742D4CF56CA}"/>
    <dgm:cxn modelId="{A3D6E9AF-A939-4C12-925B-C517ACB4A844}" type="presOf" srcId="{996AB4F8-CF90-44DE-AF24-83BDE1E594B2}" destId="{D7853494-80BE-43E6-88B6-E092BBDD2002}" srcOrd="0" destOrd="0" presId="urn:microsoft.com/office/officeart/2005/8/layout/cycle2"/>
    <dgm:cxn modelId="{D4161D5F-A902-4A76-A8CC-F0890BC64977}" srcId="{4E5B8D61-FE50-46CD-AB6B-EA149863AC56}" destId="{213297F3-0DAF-4BA5-B5C7-B9EBE596C9E5}" srcOrd="7" destOrd="0" parTransId="{FE5202DE-CE1A-4AF5-B348-050247A6D6B3}" sibTransId="{A64A8E72-159E-4579-8E45-3EFE77594B18}"/>
    <dgm:cxn modelId="{DFFCA36C-666D-4E38-A751-CDE8C9BE75A6}" srcId="{4E5B8D61-FE50-46CD-AB6B-EA149863AC56}" destId="{2FDD7635-1C4F-4F90-AA3F-A2DE39DB4D0B}" srcOrd="6" destOrd="0" parTransId="{3DAA6AC1-1C25-441E-916A-212F5E4BD2C4}" sibTransId="{2F068B62-4EA1-4A4F-B119-4BA944A88AC6}"/>
    <dgm:cxn modelId="{F596CEB8-6AB2-437F-806D-C225FDF4E296}" type="presOf" srcId="{A64A8E72-159E-4579-8E45-3EFE77594B18}" destId="{5B1142B4-580B-4B6F-A2CF-BA458349FC86}" srcOrd="1" destOrd="0" presId="urn:microsoft.com/office/officeart/2005/8/layout/cycle2"/>
    <dgm:cxn modelId="{9C810F36-50B9-4B6F-BDA4-1EF814089A73}" srcId="{4E5B8D61-FE50-46CD-AB6B-EA149863AC56}" destId="{1C944788-5EC9-47FC-8D34-98A8FA08A5AB}" srcOrd="0" destOrd="0" parTransId="{21864038-1C63-422A-9FA5-E096A4A10291}" sibTransId="{51CEF3E4-4E05-4E6C-9889-2B7FB8B158D5}"/>
    <dgm:cxn modelId="{D70C637E-57C7-49ED-B379-E799806E9362}" type="presOf" srcId="{213297F3-0DAF-4BA5-B5C7-B9EBE596C9E5}" destId="{2DE9BF59-AD49-4F00-B1E9-44A8E6D7BE57}" srcOrd="0" destOrd="0" presId="urn:microsoft.com/office/officeart/2005/8/layout/cycle2"/>
    <dgm:cxn modelId="{4FFEF5EC-5DEE-40F8-B6BA-D4E1ED3163AD}" type="presOf" srcId="{59A1C185-FEC0-4E1B-84E6-FF58A55A5C5B}" destId="{7BA55E66-A1EC-48F0-803B-DF3EF4B58353}" srcOrd="0" destOrd="0" presId="urn:microsoft.com/office/officeart/2005/8/layout/cycle2"/>
    <dgm:cxn modelId="{B8D58F00-CBA2-4C4B-A54E-86CE68B5E1C6}" srcId="{4E5B8D61-FE50-46CD-AB6B-EA149863AC56}" destId="{01B8C6B6-71F7-4B11-8417-FF18ED11966A}" srcOrd="5" destOrd="0" parTransId="{C4F741FC-70CC-4ABF-AD16-896372D39624}" sibTransId="{F8F46D55-EE87-48B6-8355-571813DBA6B2}"/>
    <dgm:cxn modelId="{284F0825-214F-4B15-937C-989A983E64B6}" type="presOf" srcId="{E96D2E5E-9426-453E-9F3C-6C5D4527F978}" destId="{8D3AB231-4472-40D3-ADE1-9B0F9F6BDEB8}" srcOrd="0" destOrd="0" presId="urn:microsoft.com/office/officeart/2005/8/layout/cycle2"/>
    <dgm:cxn modelId="{AC27907A-9E2F-40CD-B8E3-54C9354F743B}" type="presOf" srcId="{F8F46D55-EE87-48B6-8355-571813DBA6B2}" destId="{84270E12-B262-4D0D-9E6C-B9D9B99B1B28}" srcOrd="0" destOrd="0" presId="urn:microsoft.com/office/officeart/2005/8/layout/cycle2"/>
    <dgm:cxn modelId="{4A11783B-D81B-4561-935F-E335FA526205}" type="presOf" srcId="{8D13ED12-AE13-4C81-A8B4-E7061E5B8F16}" destId="{7436CF24-056C-4FD0-B370-B87954C7EB3B}" srcOrd="0" destOrd="0" presId="urn:microsoft.com/office/officeart/2005/8/layout/cycle2"/>
    <dgm:cxn modelId="{1DE9FC8B-B4EA-4995-A72F-A532330ABCF2}" type="presOf" srcId="{28182B76-3354-4B3F-9AE3-7742D4CF56CA}" destId="{1B94E1E7-8D81-48D4-B976-D6E47BFF4FE5}" srcOrd="1" destOrd="0" presId="urn:microsoft.com/office/officeart/2005/8/layout/cycle2"/>
    <dgm:cxn modelId="{FD4E6B99-A382-4DFA-821D-A05CB957869D}" type="presOf" srcId="{996AB4F8-CF90-44DE-AF24-83BDE1E594B2}" destId="{1EA4F619-38AE-44E2-8B2C-D5504F4751A3}" srcOrd="1" destOrd="0" presId="urn:microsoft.com/office/officeart/2005/8/layout/cycle2"/>
    <dgm:cxn modelId="{73C9DDB1-43D8-4903-BBB1-779AEC597CA1}" type="presOf" srcId="{2F068B62-4EA1-4A4F-B119-4BA944A88AC6}" destId="{8776D5AB-EC86-4039-BE6C-5FF12F6D49EE}" srcOrd="1" destOrd="0" presId="urn:microsoft.com/office/officeart/2005/8/layout/cycle2"/>
    <dgm:cxn modelId="{83C3F615-6226-4B72-BE9B-1C7AB2D9D295}" type="presOf" srcId="{A3486F9E-D036-4123-BB39-115F8D928320}" destId="{C789D0B9-65F9-4BD7-8F11-04A631A4C22C}" srcOrd="1" destOrd="0" presId="urn:microsoft.com/office/officeart/2005/8/layout/cycle2"/>
    <dgm:cxn modelId="{73262C2C-7717-4FD7-ADE9-91E624C4CAA4}" type="presOf" srcId="{D6EA589F-0568-410F-AD16-0DD48DFC6D9A}" destId="{56B659FD-126D-44F5-9EE2-BEED7CFEE78F}" srcOrd="0" destOrd="0" presId="urn:microsoft.com/office/officeart/2005/8/layout/cycle2"/>
    <dgm:cxn modelId="{0A873AD3-CEBC-4365-86B9-B9D785F35FD1}" srcId="{4E5B8D61-FE50-46CD-AB6B-EA149863AC56}" destId="{E96D2E5E-9426-453E-9F3C-6C5D4527F978}" srcOrd="4" destOrd="0" parTransId="{1768E69F-092C-4177-B1D7-2C401D2F8CD9}" sibTransId="{996AB4F8-CF90-44DE-AF24-83BDE1E594B2}"/>
    <dgm:cxn modelId="{B1F60B57-53DC-4DCD-9C25-23CA035C6895}" type="presOf" srcId="{A75BD2B6-945B-42E8-A629-5DF493890B2C}" destId="{6CBEC2F0-07DB-4191-B12B-F008FF2295C0}" srcOrd="1" destOrd="0" presId="urn:microsoft.com/office/officeart/2005/8/layout/cycle2"/>
    <dgm:cxn modelId="{B896FF59-1D64-4E7B-8478-65F22B2D1164}" type="presOf" srcId="{4E5B8D61-FE50-46CD-AB6B-EA149863AC56}" destId="{1D2A83E6-3498-4408-B029-4FE4E9D40943}" srcOrd="0" destOrd="0" presId="urn:microsoft.com/office/officeart/2005/8/layout/cycle2"/>
    <dgm:cxn modelId="{5C7A269C-7F4C-4DC2-8AE9-6FF6F13A8AA7}" type="presOf" srcId="{D6EA589F-0568-410F-AD16-0DD48DFC6D9A}" destId="{DF0E3068-AD82-4A74-BD9D-8F8505AA3AD5}" srcOrd="1" destOrd="0" presId="urn:microsoft.com/office/officeart/2005/8/layout/cycle2"/>
    <dgm:cxn modelId="{F28B6CDB-7B98-4CD3-BA63-0C49C550A984}" type="presOf" srcId="{67285203-E8A4-4A74-BD06-45AA417C6534}" destId="{776DF6AF-19B6-4FE4-93D9-CA1114B6A5F4}" srcOrd="0" destOrd="0" presId="urn:microsoft.com/office/officeart/2005/8/layout/cycle2"/>
    <dgm:cxn modelId="{7E924AB7-8EF6-42B9-B131-3BD4367DD2AD}" srcId="{4E5B8D61-FE50-46CD-AB6B-EA149863AC56}" destId="{8D13ED12-AE13-4C81-A8B4-E7061E5B8F16}" srcOrd="3" destOrd="0" parTransId="{552FC0B8-683A-4B2C-9394-5EE00544F74C}" sibTransId="{A75BD2B6-945B-42E8-A629-5DF493890B2C}"/>
    <dgm:cxn modelId="{06AC4605-326A-493F-B415-0C6B970F87D8}" type="presOf" srcId="{1C944788-5EC9-47FC-8D34-98A8FA08A5AB}" destId="{7F44937C-30A4-4C15-8F4E-48134BF5D53A}" srcOrd="0" destOrd="0" presId="urn:microsoft.com/office/officeart/2005/8/layout/cycle2"/>
    <dgm:cxn modelId="{0DE12D19-1124-4C44-927D-8674D7F14326}" type="presOf" srcId="{B8FC49E6-39C7-4620-A8CB-5E3363913504}" destId="{68B44258-5F12-418A-BC5B-C9FEC967D49F}" srcOrd="0" destOrd="0" presId="urn:microsoft.com/office/officeart/2005/8/layout/cycle2"/>
    <dgm:cxn modelId="{51EB681C-7F80-48BF-BBCD-14BA4836A3C9}" srcId="{4E5B8D61-FE50-46CD-AB6B-EA149863AC56}" destId="{67285203-E8A4-4A74-BD06-45AA417C6534}" srcOrd="1" destOrd="0" parTransId="{513F0CA8-80DB-48E0-A98E-E4B0938E654F}" sibTransId="{A3486F9E-D036-4123-BB39-115F8D928320}"/>
    <dgm:cxn modelId="{2D0BBE13-A016-4A05-8673-1DB2A2275D27}" type="presOf" srcId="{A3486F9E-D036-4123-BB39-115F8D928320}" destId="{9E3F39E4-5CFA-4E30-B3D7-4B1AAC4901AD}" srcOrd="0" destOrd="0" presId="urn:microsoft.com/office/officeart/2005/8/layout/cycle2"/>
    <dgm:cxn modelId="{674AB01B-64E2-43C7-A98A-E5E8AA58C482}" type="presOf" srcId="{DCD023F0-191E-44E8-A61B-B25B653B762E}" destId="{650A7D01-76D3-4FFF-B016-F2CA3CC0BE55}" srcOrd="1" destOrd="0" presId="urn:microsoft.com/office/officeart/2005/8/layout/cycle2"/>
    <dgm:cxn modelId="{23BF16C1-0099-419C-9275-6A2D40DF60D9}" type="presOf" srcId="{28182B76-3354-4B3F-9AE3-7742D4CF56CA}" destId="{A16C92B3-28CF-4C2B-97A6-E9579E51835D}" srcOrd="0" destOrd="0" presId="urn:microsoft.com/office/officeart/2005/8/layout/cycle2"/>
    <dgm:cxn modelId="{984C2477-BDD7-4F9D-90F1-911D73476534}" type="presOf" srcId="{2FDD7635-1C4F-4F90-AA3F-A2DE39DB4D0B}" destId="{12CA4D89-F0B4-4492-A51F-FC895C72E719}" srcOrd="0" destOrd="0" presId="urn:microsoft.com/office/officeart/2005/8/layout/cycle2"/>
    <dgm:cxn modelId="{940B92EA-7CB0-4FDD-9FC6-AE10FAB43108}" type="presOf" srcId="{51CEF3E4-4E05-4E6C-9889-2B7FB8B158D5}" destId="{261B5745-F59E-4B04-A348-C0982F96B674}" srcOrd="0" destOrd="0" presId="urn:microsoft.com/office/officeart/2005/8/layout/cycle2"/>
    <dgm:cxn modelId="{46F2EB07-3174-4A54-A5E4-0CC2D37CDE3C}" type="presOf" srcId="{A75BD2B6-945B-42E8-A629-5DF493890B2C}" destId="{2C8B9E16-2560-4E89-8EF9-56AEB1236A6D}" srcOrd="0" destOrd="0" presId="urn:microsoft.com/office/officeart/2005/8/layout/cycle2"/>
    <dgm:cxn modelId="{3E6F976B-6C77-47B6-9334-3AC87F2B9146}" type="presOf" srcId="{51CEF3E4-4E05-4E6C-9889-2B7FB8B158D5}" destId="{79D357A3-FE3C-4340-8817-78876C6C98C7}" srcOrd="1" destOrd="0" presId="urn:microsoft.com/office/officeart/2005/8/layout/cycle2"/>
    <dgm:cxn modelId="{9FB9FE4E-5E64-4EFE-8F0B-33F202B272C9}" type="presOf" srcId="{01B8C6B6-71F7-4B11-8417-FF18ED11966A}" destId="{E280342E-CE00-4089-8B85-04DE7D5CEAD0}" srcOrd="0" destOrd="0" presId="urn:microsoft.com/office/officeart/2005/8/layout/cycle2"/>
    <dgm:cxn modelId="{AFE9F956-9B31-4B29-955D-92A90D2D563A}" type="presOf" srcId="{F8F46D55-EE87-48B6-8355-571813DBA6B2}" destId="{6AF1E742-AB89-4850-8FE3-968B5D62DF36}" srcOrd="1" destOrd="0" presId="urn:microsoft.com/office/officeart/2005/8/layout/cycle2"/>
    <dgm:cxn modelId="{084F7365-D966-488E-8DDF-BA55D642B239}" type="presOf" srcId="{2C6678A5-89E6-494A-8980-73E5DC2DD96F}" destId="{7519E7E8-5741-47B4-8EB7-11E905FDE4F3}" srcOrd="0" destOrd="0" presId="urn:microsoft.com/office/officeart/2005/8/layout/cycle2"/>
    <dgm:cxn modelId="{F33797C6-E32F-49F8-BC2D-C086E0145B95}" type="presOf" srcId="{2F068B62-4EA1-4A4F-B119-4BA944A88AC6}" destId="{41599348-A073-4B71-A040-E8046F0ECC00}" srcOrd="0" destOrd="0" presId="urn:microsoft.com/office/officeart/2005/8/layout/cycle2"/>
    <dgm:cxn modelId="{8CCBD13F-01BA-4E56-A029-AB1FA5A8BFC3}" srcId="{4E5B8D61-FE50-46CD-AB6B-EA149863AC56}" destId="{59A1C185-FEC0-4E1B-84E6-FF58A55A5C5B}" srcOrd="8" destOrd="0" parTransId="{479B7A5F-E76F-49BC-85E6-21E796A2E574}" sibTransId="{D6EA589F-0568-410F-AD16-0DD48DFC6D9A}"/>
    <dgm:cxn modelId="{64F5D50C-F9A4-488D-A848-F7D0601032E5}" type="presOf" srcId="{A64A8E72-159E-4579-8E45-3EFE77594B18}" destId="{643E7BEC-3926-410A-98E3-7A255B3B8E28}" srcOrd="0" destOrd="0" presId="urn:microsoft.com/office/officeart/2005/8/layout/cycle2"/>
    <dgm:cxn modelId="{928022FB-1B1D-441A-A7C6-2C1CE293856D}" srcId="{4E5B8D61-FE50-46CD-AB6B-EA149863AC56}" destId="{B8FC49E6-39C7-4620-A8CB-5E3363913504}" srcOrd="2" destOrd="0" parTransId="{E80E61B0-4202-432C-8E76-D1F8AB31840C}" sibTransId="{DCD023F0-191E-44E8-A61B-B25B653B762E}"/>
    <dgm:cxn modelId="{F7544533-2014-4CF4-B9F1-7D96CED44364}" type="presOf" srcId="{DCD023F0-191E-44E8-A61B-B25B653B762E}" destId="{47E79351-3F67-44D6-B676-8EA9CF0DDA70}" srcOrd="0" destOrd="0" presId="urn:microsoft.com/office/officeart/2005/8/layout/cycle2"/>
    <dgm:cxn modelId="{C202B08E-5DA8-490E-8CD7-3079FD9573F7}" type="presParOf" srcId="{1D2A83E6-3498-4408-B029-4FE4E9D40943}" destId="{7F44937C-30A4-4C15-8F4E-48134BF5D53A}" srcOrd="0" destOrd="0" presId="urn:microsoft.com/office/officeart/2005/8/layout/cycle2"/>
    <dgm:cxn modelId="{A40C4006-8EA3-49A1-BFC8-B14585D04DFD}" type="presParOf" srcId="{1D2A83E6-3498-4408-B029-4FE4E9D40943}" destId="{261B5745-F59E-4B04-A348-C0982F96B674}" srcOrd="1" destOrd="0" presId="urn:microsoft.com/office/officeart/2005/8/layout/cycle2"/>
    <dgm:cxn modelId="{B7866FAD-9E20-4963-BB82-F19FB0101DB2}" type="presParOf" srcId="{261B5745-F59E-4B04-A348-C0982F96B674}" destId="{79D357A3-FE3C-4340-8817-78876C6C98C7}" srcOrd="0" destOrd="0" presId="urn:microsoft.com/office/officeart/2005/8/layout/cycle2"/>
    <dgm:cxn modelId="{86F89EF9-C101-4DBB-BEB1-FC8411EDF5D8}" type="presParOf" srcId="{1D2A83E6-3498-4408-B029-4FE4E9D40943}" destId="{776DF6AF-19B6-4FE4-93D9-CA1114B6A5F4}" srcOrd="2" destOrd="0" presId="urn:microsoft.com/office/officeart/2005/8/layout/cycle2"/>
    <dgm:cxn modelId="{EF3EC72C-5E32-4394-890B-CCAB1C93C87E}" type="presParOf" srcId="{1D2A83E6-3498-4408-B029-4FE4E9D40943}" destId="{9E3F39E4-5CFA-4E30-B3D7-4B1AAC4901AD}" srcOrd="3" destOrd="0" presId="urn:microsoft.com/office/officeart/2005/8/layout/cycle2"/>
    <dgm:cxn modelId="{AE65AE14-568C-4EA9-BEC3-19D1456DB9E8}" type="presParOf" srcId="{9E3F39E4-5CFA-4E30-B3D7-4B1AAC4901AD}" destId="{C789D0B9-65F9-4BD7-8F11-04A631A4C22C}" srcOrd="0" destOrd="0" presId="urn:microsoft.com/office/officeart/2005/8/layout/cycle2"/>
    <dgm:cxn modelId="{B5294150-CFA5-48FA-BF56-975A3FB4EE01}" type="presParOf" srcId="{1D2A83E6-3498-4408-B029-4FE4E9D40943}" destId="{68B44258-5F12-418A-BC5B-C9FEC967D49F}" srcOrd="4" destOrd="0" presId="urn:microsoft.com/office/officeart/2005/8/layout/cycle2"/>
    <dgm:cxn modelId="{961FE4A3-F55C-4368-9E4B-34220B476576}" type="presParOf" srcId="{1D2A83E6-3498-4408-B029-4FE4E9D40943}" destId="{47E79351-3F67-44D6-B676-8EA9CF0DDA70}" srcOrd="5" destOrd="0" presId="urn:microsoft.com/office/officeart/2005/8/layout/cycle2"/>
    <dgm:cxn modelId="{1F417810-EA75-4282-AF76-C5FDD2E82BC8}" type="presParOf" srcId="{47E79351-3F67-44D6-B676-8EA9CF0DDA70}" destId="{650A7D01-76D3-4FFF-B016-F2CA3CC0BE55}" srcOrd="0" destOrd="0" presId="urn:microsoft.com/office/officeart/2005/8/layout/cycle2"/>
    <dgm:cxn modelId="{D83E001A-8EE7-4947-B474-F2181941585E}" type="presParOf" srcId="{1D2A83E6-3498-4408-B029-4FE4E9D40943}" destId="{7436CF24-056C-4FD0-B370-B87954C7EB3B}" srcOrd="6" destOrd="0" presId="urn:microsoft.com/office/officeart/2005/8/layout/cycle2"/>
    <dgm:cxn modelId="{39535FE1-D874-4B7C-AFF9-785F07284823}" type="presParOf" srcId="{1D2A83E6-3498-4408-B029-4FE4E9D40943}" destId="{2C8B9E16-2560-4E89-8EF9-56AEB1236A6D}" srcOrd="7" destOrd="0" presId="urn:microsoft.com/office/officeart/2005/8/layout/cycle2"/>
    <dgm:cxn modelId="{A721DE86-1C56-4669-AD9E-3E6CF70289E2}" type="presParOf" srcId="{2C8B9E16-2560-4E89-8EF9-56AEB1236A6D}" destId="{6CBEC2F0-07DB-4191-B12B-F008FF2295C0}" srcOrd="0" destOrd="0" presId="urn:microsoft.com/office/officeart/2005/8/layout/cycle2"/>
    <dgm:cxn modelId="{4CB7A832-59A5-4B80-99BB-26C56902753C}" type="presParOf" srcId="{1D2A83E6-3498-4408-B029-4FE4E9D40943}" destId="{8D3AB231-4472-40D3-ADE1-9B0F9F6BDEB8}" srcOrd="8" destOrd="0" presId="urn:microsoft.com/office/officeart/2005/8/layout/cycle2"/>
    <dgm:cxn modelId="{1F8842C4-8CAE-4D59-B92B-0A0DC9050F16}" type="presParOf" srcId="{1D2A83E6-3498-4408-B029-4FE4E9D40943}" destId="{D7853494-80BE-43E6-88B6-E092BBDD2002}" srcOrd="9" destOrd="0" presId="urn:microsoft.com/office/officeart/2005/8/layout/cycle2"/>
    <dgm:cxn modelId="{91D9F360-22D1-4E7D-8C5B-9925F3555269}" type="presParOf" srcId="{D7853494-80BE-43E6-88B6-E092BBDD2002}" destId="{1EA4F619-38AE-44E2-8B2C-D5504F4751A3}" srcOrd="0" destOrd="0" presId="urn:microsoft.com/office/officeart/2005/8/layout/cycle2"/>
    <dgm:cxn modelId="{F379DF11-B30D-4983-835A-3B39BA00B75A}" type="presParOf" srcId="{1D2A83E6-3498-4408-B029-4FE4E9D40943}" destId="{E280342E-CE00-4089-8B85-04DE7D5CEAD0}" srcOrd="10" destOrd="0" presId="urn:microsoft.com/office/officeart/2005/8/layout/cycle2"/>
    <dgm:cxn modelId="{936D581A-BD14-435E-AFDD-DA716E03F437}" type="presParOf" srcId="{1D2A83E6-3498-4408-B029-4FE4E9D40943}" destId="{84270E12-B262-4D0D-9E6C-B9D9B99B1B28}" srcOrd="11" destOrd="0" presId="urn:microsoft.com/office/officeart/2005/8/layout/cycle2"/>
    <dgm:cxn modelId="{EEB6AB60-6256-4E0F-9730-69F2824FB0C8}" type="presParOf" srcId="{84270E12-B262-4D0D-9E6C-B9D9B99B1B28}" destId="{6AF1E742-AB89-4850-8FE3-968B5D62DF36}" srcOrd="0" destOrd="0" presId="urn:microsoft.com/office/officeart/2005/8/layout/cycle2"/>
    <dgm:cxn modelId="{CF1D4046-DE31-4B55-8CD2-7FDDF251BAF5}" type="presParOf" srcId="{1D2A83E6-3498-4408-B029-4FE4E9D40943}" destId="{12CA4D89-F0B4-4492-A51F-FC895C72E719}" srcOrd="12" destOrd="0" presId="urn:microsoft.com/office/officeart/2005/8/layout/cycle2"/>
    <dgm:cxn modelId="{31652119-B3B1-45C4-88B2-D603FBBFD85E}" type="presParOf" srcId="{1D2A83E6-3498-4408-B029-4FE4E9D40943}" destId="{41599348-A073-4B71-A040-E8046F0ECC00}" srcOrd="13" destOrd="0" presId="urn:microsoft.com/office/officeart/2005/8/layout/cycle2"/>
    <dgm:cxn modelId="{862EBFC2-8909-48E4-A419-203C9C5C12B9}" type="presParOf" srcId="{41599348-A073-4B71-A040-E8046F0ECC00}" destId="{8776D5AB-EC86-4039-BE6C-5FF12F6D49EE}" srcOrd="0" destOrd="0" presId="urn:microsoft.com/office/officeart/2005/8/layout/cycle2"/>
    <dgm:cxn modelId="{E4C4AAE6-2558-4EBE-8888-031F1BF16106}" type="presParOf" srcId="{1D2A83E6-3498-4408-B029-4FE4E9D40943}" destId="{2DE9BF59-AD49-4F00-B1E9-44A8E6D7BE57}" srcOrd="14" destOrd="0" presId="urn:microsoft.com/office/officeart/2005/8/layout/cycle2"/>
    <dgm:cxn modelId="{DA14DBAE-BFBB-4EAF-99CE-C4A2BD5774AC}" type="presParOf" srcId="{1D2A83E6-3498-4408-B029-4FE4E9D40943}" destId="{643E7BEC-3926-410A-98E3-7A255B3B8E28}" srcOrd="15" destOrd="0" presId="urn:microsoft.com/office/officeart/2005/8/layout/cycle2"/>
    <dgm:cxn modelId="{E4BE8F12-F9F7-4D76-B598-EE465D5B133C}" type="presParOf" srcId="{643E7BEC-3926-410A-98E3-7A255B3B8E28}" destId="{5B1142B4-580B-4B6F-A2CF-BA458349FC86}" srcOrd="0" destOrd="0" presId="urn:microsoft.com/office/officeart/2005/8/layout/cycle2"/>
    <dgm:cxn modelId="{619DC974-C66A-4E96-B7D5-5C7B6E84E0E8}" type="presParOf" srcId="{1D2A83E6-3498-4408-B029-4FE4E9D40943}" destId="{7BA55E66-A1EC-48F0-803B-DF3EF4B58353}" srcOrd="16" destOrd="0" presId="urn:microsoft.com/office/officeart/2005/8/layout/cycle2"/>
    <dgm:cxn modelId="{8E71C8C6-58E1-4DC6-8AA6-93AC05140412}" type="presParOf" srcId="{1D2A83E6-3498-4408-B029-4FE4E9D40943}" destId="{56B659FD-126D-44F5-9EE2-BEED7CFEE78F}" srcOrd="17" destOrd="0" presId="urn:microsoft.com/office/officeart/2005/8/layout/cycle2"/>
    <dgm:cxn modelId="{5A4C52C3-D870-4955-BE32-06847AA0D089}" type="presParOf" srcId="{56B659FD-126D-44F5-9EE2-BEED7CFEE78F}" destId="{DF0E3068-AD82-4A74-BD9D-8F8505AA3AD5}" srcOrd="0" destOrd="0" presId="urn:microsoft.com/office/officeart/2005/8/layout/cycle2"/>
    <dgm:cxn modelId="{860DC078-5E92-4EA3-9C90-3BA68ABCE1E2}" type="presParOf" srcId="{1D2A83E6-3498-4408-B029-4FE4E9D40943}" destId="{7519E7E8-5741-47B4-8EB7-11E905FDE4F3}" srcOrd="18" destOrd="0" presId="urn:microsoft.com/office/officeart/2005/8/layout/cycle2"/>
    <dgm:cxn modelId="{F331EEE4-88E8-4A03-82DC-21BB4ED38F34}" type="presParOf" srcId="{1D2A83E6-3498-4408-B029-4FE4E9D40943}" destId="{A16C92B3-28CF-4C2B-97A6-E9579E51835D}" srcOrd="19" destOrd="0" presId="urn:microsoft.com/office/officeart/2005/8/layout/cycle2"/>
    <dgm:cxn modelId="{EC6669C1-AADD-46BE-8E41-7726DD566B43}" type="presParOf" srcId="{A16C92B3-28CF-4C2B-97A6-E9579E51835D}" destId="{1B94E1E7-8D81-48D4-B976-D6E47BFF4FE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AD6E5C-8F83-4C1B-AFE4-63499A812526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3CDB56B-9865-4378-9EAC-CECEFAFADE01}">
      <dgm:prSet phldrT="[Текст]" custT="1"/>
      <dgm:spPr/>
      <dgm:t>
        <a:bodyPr/>
        <a:lstStyle/>
        <a:p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Дитина з ООП</a:t>
          </a:r>
        </a:p>
      </dgm:t>
    </dgm:pt>
    <dgm:pt modelId="{234EF2B1-F859-4799-8325-5BEF5B09E0C5}" type="parTrans" cxnId="{38E4D13E-8ABE-4E83-8566-078DFD34AB78}">
      <dgm:prSet/>
      <dgm:spPr/>
      <dgm:t>
        <a:bodyPr/>
        <a:lstStyle/>
        <a:p>
          <a:endParaRPr lang="uk-UA"/>
        </a:p>
      </dgm:t>
    </dgm:pt>
    <dgm:pt modelId="{5E2667D9-E3C0-4252-A6B5-54192B9804CA}" type="sibTrans" cxnId="{38E4D13E-8ABE-4E83-8566-078DFD34AB78}">
      <dgm:prSet/>
      <dgm:spPr/>
      <dgm:t>
        <a:bodyPr/>
        <a:lstStyle/>
        <a:p>
          <a:endParaRPr lang="uk-UA"/>
        </a:p>
      </dgm:t>
    </dgm:pt>
    <dgm:pt modelId="{11FE3275-9C83-4F87-8CF4-FC849F8304C6}">
      <dgm:prSet phldrT="[Текст]" custT="1"/>
      <dgm:spPr/>
      <dgm:t>
        <a:bodyPr/>
        <a:lstStyle/>
        <a:p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Невролог психіатр</a:t>
          </a:r>
        </a:p>
      </dgm:t>
    </dgm:pt>
    <dgm:pt modelId="{D7FCEDDE-EC72-42B6-8810-7B4E39DE65A6}" type="parTrans" cxnId="{3EF30A89-6C9F-41B8-8908-A3D9426A94E7}">
      <dgm:prSet/>
      <dgm:spPr/>
      <dgm:t>
        <a:bodyPr/>
        <a:lstStyle/>
        <a:p>
          <a:endParaRPr lang="uk-UA"/>
        </a:p>
      </dgm:t>
    </dgm:pt>
    <dgm:pt modelId="{581B33F9-A740-47EB-BE12-24CE15D7E626}" type="sibTrans" cxnId="{3EF30A89-6C9F-41B8-8908-A3D9426A94E7}">
      <dgm:prSet/>
      <dgm:spPr/>
      <dgm:t>
        <a:bodyPr/>
        <a:lstStyle/>
        <a:p>
          <a:endParaRPr lang="uk-UA"/>
        </a:p>
      </dgm:t>
    </dgm:pt>
    <dgm:pt modelId="{27FC3A96-AFF1-43B4-9FEC-FBE99EE0671C}">
      <dgm:prSet phldrT="[Текст]" custT="1"/>
      <dgm:spPr/>
      <dgm:t>
        <a:bodyPr/>
        <a:lstStyle/>
        <a:p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Вчитель-логопед, </a:t>
          </a:r>
          <a:r>
            <a:rPr lang="uk-UA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сурдолог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A11F42-BBEA-4F06-96AA-AD34D4B3311D}" type="parTrans" cxnId="{8CDC65AB-750F-4FB1-A0A4-5042A2294E17}">
      <dgm:prSet/>
      <dgm:spPr/>
      <dgm:t>
        <a:bodyPr/>
        <a:lstStyle/>
        <a:p>
          <a:endParaRPr lang="uk-UA"/>
        </a:p>
      </dgm:t>
    </dgm:pt>
    <dgm:pt modelId="{1DF86C72-CB26-49B6-BF82-2CF3530F0B9A}" type="sibTrans" cxnId="{8CDC65AB-750F-4FB1-A0A4-5042A2294E17}">
      <dgm:prSet/>
      <dgm:spPr/>
      <dgm:t>
        <a:bodyPr/>
        <a:lstStyle/>
        <a:p>
          <a:endParaRPr lang="uk-UA"/>
        </a:p>
      </dgm:t>
    </dgm:pt>
    <dgm:pt modelId="{E8208C75-0B2D-4977-B072-2F4C0314A287}">
      <dgm:prSet phldrT="[Текст]" custT="1"/>
      <dgm:spPr/>
      <dgm:t>
        <a:bodyPr/>
        <a:lstStyle/>
        <a:p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Генетик  імунолог </a:t>
          </a:r>
          <a:r>
            <a:rPr lang="uk-UA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ендокри</a:t>
          </a: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нолог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30F088-DCDB-4BB8-B81F-4DABC1A2AF1F}" type="parTrans" cxnId="{EC20D935-F6D4-41FE-BB1E-95AFB42FE214}">
      <dgm:prSet/>
      <dgm:spPr/>
      <dgm:t>
        <a:bodyPr/>
        <a:lstStyle/>
        <a:p>
          <a:endParaRPr lang="uk-UA"/>
        </a:p>
      </dgm:t>
    </dgm:pt>
    <dgm:pt modelId="{12153FDF-C2D1-4B42-9A41-8810CBEC1795}" type="sibTrans" cxnId="{EC20D935-F6D4-41FE-BB1E-95AFB42FE214}">
      <dgm:prSet/>
      <dgm:spPr/>
      <dgm:t>
        <a:bodyPr/>
        <a:lstStyle/>
        <a:p>
          <a:endParaRPr lang="uk-UA"/>
        </a:p>
      </dgm:t>
    </dgm:pt>
    <dgm:pt modelId="{6AAA7A21-1B4C-4CCA-907E-8431CBA69D62}">
      <dgm:prSet phldrT="[Текст]" custT="1"/>
      <dgm:spPr/>
      <dgm:t>
        <a:bodyPr/>
        <a:lstStyle/>
        <a:p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Практичний психолог, </a:t>
          </a:r>
          <a:r>
            <a:rPr lang="uk-UA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остеопат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262D7E-938C-4B60-8675-76DADB536DCA}" type="parTrans" cxnId="{F9957636-3B3D-4D4C-9A3B-E3365B5FD427}">
      <dgm:prSet/>
      <dgm:spPr/>
      <dgm:t>
        <a:bodyPr/>
        <a:lstStyle/>
        <a:p>
          <a:endParaRPr lang="uk-UA"/>
        </a:p>
      </dgm:t>
    </dgm:pt>
    <dgm:pt modelId="{55381BF0-53A2-4D75-84FA-6732BAD36C96}" type="sibTrans" cxnId="{F9957636-3B3D-4D4C-9A3B-E3365B5FD427}">
      <dgm:prSet/>
      <dgm:spPr/>
      <dgm:t>
        <a:bodyPr/>
        <a:lstStyle/>
        <a:p>
          <a:endParaRPr lang="uk-UA"/>
        </a:p>
      </dgm:t>
    </dgm:pt>
    <dgm:pt modelId="{C45C5C84-EE2A-44E2-8A2B-F864A2547FC9}" type="pres">
      <dgm:prSet presAssocID="{E0AD6E5C-8F83-4C1B-AFE4-63499A81252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D95B18B-2FF3-4877-AE5E-C4A5C9DA170C}" type="pres">
      <dgm:prSet presAssocID="{A3CDB56B-9865-4378-9EAC-CECEFAFADE01}" presName="centerShape" presStyleLbl="node0" presStyleIdx="0" presStyleCnt="1" custScaleX="116731" custScaleY="101980" custLinFactNeighborX="-2095" custLinFactNeighborY="891"/>
      <dgm:spPr/>
      <dgm:t>
        <a:bodyPr/>
        <a:lstStyle/>
        <a:p>
          <a:endParaRPr lang="uk-UA"/>
        </a:p>
      </dgm:t>
    </dgm:pt>
    <dgm:pt modelId="{788B8603-E554-47B9-9BC6-C72C09B61F14}" type="pres">
      <dgm:prSet presAssocID="{11FE3275-9C83-4F87-8CF4-FC849F8304C6}" presName="node" presStyleLbl="node1" presStyleIdx="0" presStyleCnt="4" custScaleX="138364" custScaleY="179799" custRadScaleRad="91780" custRadScaleInc="-87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A09419-E60D-4E0F-A2A3-C23A403E1A97}" type="pres">
      <dgm:prSet presAssocID="{11FE3275-9C83-4F87-8CF4-FC849F8304C6}" presName="dummy" presStyleCnt="0"/>
      <dgm:spPr/>
    </dgm:pt>
    <dgm:pt modelId="{56C6A86F-5388-49D6-8B2D-5FF9A6596848}" type="pres">
      <dgm:prSet presAssocID="{581B33F9-A740-47EB-BE12-24CE15D7E626}" presName="sibTrans" presStyleLbl="sibTrans2D1" presStyleIdx="0" presStyleCnt="4"/>
      <dgm:spPr/>
      <dgm:t>
        <a:bodyPr/>
        <a:lstStyle/>
        <a:p>
          <a:endParaRPr lang="uk-UA"/>
        </a:p>
      </dgm:t>
    </dgm:pt>
    <dgm:pt modelId="{2714479A-8DC1-4723-8E6B-D69DD4EBD4EC}" type="pres">
      <dgm:prSet presAssocID="{27FC3A96-AFF1-43B4-9FEC-FBE99EE0671C}" presName="node" presStyleLbl="node1" presStyleIdx="1" presStyleCnt="4" custScaleX="189436" custScaleY="110744" custRadScaleRad="95827" custRadScaleInc="355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987A9DE-8A61-49B4-9A94-B053821921FA}" type="pres">
      <dgm:prSet presAssocID="{27FC3A96-AFF1-43B4-9FEC-FBE99EE0671C}" presName="dummy" presStyleCnt="0"/>
      <dgm:spPr/>
    </dgm:pt>
    <dgm:pt modelId="{5514B67C-F329-48E5-AFEB-743CA0BD8B4E}" type="pres">
      <dgm:prSet presAssocID="{1DF86C72-CB26-49B6-BF82-2CF3530F0B9A}" presName="sibTrans" presStyleLbl="sibTrans2D1" presStyleIdx="1" presStyleCnt="4"/>
      <dgm:spPr/>
      <dgm:t>
        <a:bodyPr/>
        <a:lstStyle/>
        <a:p>
          <a:endParaRPr lang="uk-UA"/>
        </a:p>
      </dgm:t>
    </dgm:pt>
    <dgm:pt modelId="{10F176B7-71CF-40AB-AA47-357DA92C3BA1}" type="pres">
      <dgm:prSet presAssocID="{E8208C75-0B2D-4977-B072-2F4C0314A287}" presName="node" presStyleLbl="node1" presStyleIdx="2" presStyleCnt="4" custScaleX="138364" custScaleY="173719" custRadScaleRad="101869" custRadScaleInc="785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8B85ED-AC7D-4EA8-8ABA-1C30A1DAC8D2}" type="pres">
      <dgm:prSet presAssocID="{E8208C75-0B2D-4977-B072-2F4C0314A287}" presName="dummy" presStyleCnt="0"/>
      <dgm:spPr/>
    </dgm:pt>
    <dgm:pt modelId="{35D185C9-034B-433A-8ABA-447815325948}" type="pres">
      <dgm:prSet presAssocID="{12153FDF-C2D1-4B42-9A41-8810CBEC1795}" presName="sibTrans" presStyleLbl="sibTrans2D1" presStyleIdx="2" presStyleCnt="4"/>
      <dgm:spPr/>
      <dgm:t>
        <a:bodyPr/>
        <a:lstStyle/>
        <a:p>
          <a:endParaRPr lang="uk-UA"/>
        </a:p>
      </dgm:t>
    </dgm:pt>
    <dgm:pt modelId="{D7FC1A43-7D10-4A2F-8384-FEB9963B6010}" type="pres">
      <dgm:prSet presAssocID="{6AAA7A21-1B4C-4CCA-907E-8431CBA69D62}" presName="node" presStyleLbl="node1" presStyleIdx="3" presStyleCnt="4" custScaleX="206872" custScaleY="105555" custRadScaleRad="109773" custRadScaleInc="-18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865618-39BB-465A-AC8C-055864D7F8E7}" type="pres">
      <dgm:prSet presAssocID="{6AAA7A21-1B4C-4CCA-907E-8431CBA69D62}" presName="dummy" presStyleCnt="0"/>
      <dgm:spPr/>
    </dgm:pt>
    <dgm:pt modelId="{2307C47C-D801-4E64-8F10-A91B4A789837}" type="pres">
      <dgm:prSet presAssocID="{55381BF0-53A2-4D75-84FA-6732BAD36C96}" presName="sibTrans" presStyleLbl="sibTrans2D1" presStyleIdx="3" presStyleCnt="4"/>
      <dgm:spPr/>
      <dgm:t>
        <a:bodyPr/>
        <a:lstStyle/>
        <a:p>
          <a:endParaRPr lang="uk-UA"/>
        </a:p>
      </dgm:t>
    </dgm:pt>
  </dgm:ptLst>
  <dgm:cxnLst>
    <dgm:cxn modelId="{50D8DDFF-6D6E-49A8-A10C-002195B1F7EA}" type="presOf" srcId="{1DF86C72-CB26-49B6-BF82-2CF3530F0B9A}" destId="{5514B67C-F329-48E5-AFEB-743CA0BD8B4E}" srcOrd="0" destOrd="0" presId="urn:microsoft.com/office/officeart/2005/8/layout/radial6"/>
    <dgm:cxn modelId="{E15AABE5-942F-4E33-A85F-6D6FE9AD8A2B}" type="presOf" srcId="{27FC3A96-AFF1-43B4-9FEC-FBE99EE0671C}" destId="{2714479A-8DC1-4723-8E6B-D69DD4EBD4EC}" srcOrd="0" destOrd="0" presId="urn:microsoft.com/office/officeart/2005/8/layout/radial6"/>
    <dgm:cxn modelId="{F0CAB6EB-E50C-4F94-B593-6A64B01B5936}" type="presOf" srcId="{581B33F9-A740-47EB-BE12-24CE15D7E626}" destId="{56C6A86F-5388-49D6-8B2D-5FF9A6596848}" srcOrd="0" destOrd="0" presId="urn:microsoft.com/office/officeart/2005/8/layout/radial6"/>
    <dgm:cxn modelId="{230FB3D4-6738-4EDC-AAA1-6CD5D0EB4E79}" type="presOf" srcId="{E8208C75-0B2D-4977-B072-2F4C0314A287}" destId="{10F176B7-71CF-40AB-AA47-357DA92C3BA1}" srcOrd="0" destOrd="0" presId="urn:microsoft.com/office/officeart/2005/8/layout/radial6"/>
    <dgm:cxn modelId="{D178D7DA-DD42-4CAB-884C-E9F4100E7603}" type="presOf" srcId="{11FE3275-9C83-4F87-8CF4-FC849F8304C6}" destId="{788B8603-E554-47B9-9BC6-C72C09B61F14}" srcOrd="0" destOrd="0" presId="urn:microsoft.com/office/officeart/2005/8/layout/radial6"/>
    <dgm:cxn modelId="{3EF30A89-6C9F-41B8-8908-A3D9426A94E7}" srcId="{A3CDB56B-9865-4378-9EAC-CECEFAFADE01}" destId="{11FE3275-9C83-4F87-8CF4-FC849F8304C6}" srcOrd="0" destOrd="0" parTransId="{D7FCEDDE-EC72-42B6-8810-7B4E39DE65A6}" sibTransId="{581B33F9-A740-47EB-BE12-24CE15D7E626}"/>
    <dgm:cxn modelId="{8CDC65AB-750F-4FB1-A0A4-5042A2294E17}" srcId="{A3CDB56B-9865-4378-9EAC-CECEFAFADE01}" destId="{27FC3A96-AFF1-43B4-9FEC-FBE99EE0671C}" srcOrd="1" destOrd="0" parTransId="{A7A11F42-BBEA-4F06-96AA-AD34D4B3311D}" sibTransId="{1DF86C72-CB26-49B6-BF82-2CF3530F0B9A}"/>
    <dgm:cxn modelId="{87899232-FC2A-46E3-8E86-E0DABC77F411}" type="presOf" srcId="{12153FDF-C2D1-4B42-9A41-8810CBEC1795}" destId="{35D185C9-034B-433A-8ABA-447815325948}" srcOrd="0" destOrd="0" presId="urn:microsoft.com/office/officeart/2005/8/layout/radial6"/>
    <dgm:cxn modelId="{3FBCB02A-6FF2-4DDE-8FA7-8C7E6E615509}" type="presOf" srcId="{E0AD6E5C-8F83-4C1B-AFE4-63499A812526}" destId="{C45C5C84-EE2A-44E2-8A2B-F864A2547FC9}" srcOrd="0" destOrd="0" presId="urn:microsoft.com/office/officeart/2005/8/layout/radial6"/>
    <dgm:cxn modelId="{F9957636-3B3D-4D4C-9A3B-E3365B5FD427}" srcId="{A3CDB56B-9865-4378-9EAC-CECEFAFADE01}" destId="{6AAA7A21-1B4C-4CCA-907E-8431CBA69D62}" srcOrd="3" destOrd="0" parTransId="{30262D7E-938C-4B60-8675-76DADB536DCA}" sibTransId="{55381BF0-53A2-4D75-84FA-6732BAD36C96}"/>
    <dgm:cxn modelId="{E3B28D37-6A6A-4BC6-869E-E12094729820}" type="presOf" srcId="{A3CDB56B-9865-4378-9EAC-CECEFAFADE01}" destId="{7D95B18B-2FF3-4877-AE5E-C4A5C9DA170C}" srcOrd="0" destOrd="0" presId="urn:microsoft.com/office/officeart/2005/8/layout/radial6"/>
    <dgm:cxn modelId="{38E4D13E-8ABE-4E83-8566-078DFD34AB78}" srcId="{E0AD6E5C-8F83-4C1B-AFE4-63499A812526}" destId="{A3CDB56B-9865-4378-9EAC-CECEFAFADE01}" srcOrd="0" destOrd="0" parTransId="{234EF2B1-F859-4799-8325-5BEF5B09E0C5}" sibTransId="{5E2667D9-E3C0-4252-A6B5-54192B9804CA}"/>
    <dgm:cxn modelId="{534511D3-9EBB-4C36-8FDB-FA08BC776F75}" type="presOf" srcId="{55381BF0-53A2-4D75-84FA-6732BAD36C96}" destId="{2307C47C-D801-4E64-8F10-A91B4A789837}" srcOrd="0" destOrd="0" presId="urn:microsoft.com/office/officeart/2005/8/layout/radial6"/>
    <dgm:cxn modelId="{EC20D935-F6D4-41FE-BB1E-95AFB42FE214}" srcId="{A3CDB56B-9865-4378-9EAC-CECEFAFADE01}" destId="{E8208C75-0B2D-4977-B072-2F4C0314A287}" srcOrd="2" destOrd="0" parTransId="{9530F088-DCDB-4BB8-B81F-4DABC1A2AF1F}" sibTransId="{12153FDF-C2D1-4B42-9A41-8810CBEC1795}"/>
    <dgm:cxn modelId="{6D367D9B-DBEF-46FE-BB96-488F320182BD}" type="presOf" srcId="{6AAA7A21-1B4C-4CCA-907E-8431CBA69D62}" destId="{D7FC1A43-7D10-4A2F-8384-FEB9963B6010}" srcOrd="0" destOrd="0" presId="urn:microsoft.com/office/officeart/2005/8/layout/radial6"/>
    <dgm:cxn modelId="{AEFD37B5-CC4A-485F-BF7F-0D15844A96C5}" type="presParOf" srcId="{C45C5C84-EE2A-44E2-8A2B-F864A2547FC9}" destId="{7D95B18B-2FF3-4877-AE5E-C4A5C9DA170C}" srcOrd="0" destOrd="0" presId="urn:microsoft.com/office/officeart/2005/8/layout/radial6"/>
    <dgm:cxn modelId="{904F8F50-9811-43AD-B298-F19315984C76}" type="presParOf" srcId="{C45C5C84-EE2A-44E2-8A2B-F864A2547FC9}" destId="{788B8603-E554-47B9-9BC6-C72C09B61F14}" srcOrd="1" destOrd="0" presId="urn:microsoft.com/office/officeart/2005/8/layout/radial6"/>
    <dgm:cxn modelId="{80C0FB35-0CE5-4F93-9211-C74F73A26ECD}" type="presParOf" srcId="{C45C5C84-EE2A-44E2-8A2B-F864A2547FC9}" destId="{4AA09419-E60D-4E0F-A2A3-C23A403E1A97}" srcOrd="2" destOrd="0" presId="urn:microsoft.com/office/officeart/2005/8/layout/radial6"/>
    <dgm:cxn modelId="{A18678C6-D7E9-4880-9E95-0B68AF428545}" type="presParOf" srcId="{C45C5C84-EE2A-44E2-8A2B-F864A2547FC9}" destId="{56C6A86F-5388-49D6-8B2D-5FF9A6596848}" srcOrd="3" destOrd="0" presId="urn:microsoft.com/office/officeart/2005/8/layout/radial6"/>
    <dgm:cxn modelId="{31C4EF0D-FC4A-4D9E-B2FB-8AEE3469F49A}" type="presParOf" srcId="{C45C5C84-EE2A-44E2-8A2B-F864A2547FC9}" destId="{2714479A-8DC1-4723-8E6B-D69DD4EBD4EC}" srcOrd="4" destOrd="0" presId="urn:microsoft.com/office/officeart/2005/8/layout/radial6"/>
    <dgm:cxn modelId="{241815DF-5E34-4BE4-8931-CC0E62BFC206}" type="presParOf" srcId="{C45C5C84-EE2A-44E2-8A2B-F864A2547FC9}" destId="{2987A9DE-8A61-49B4-9A94-B053821921FA}" srcOrd="5" destOrd="0" presId="urn:microsoft.com/office/officeart/2005/8/layout/radial6"/>
    <dgm:cxn modelId="{CE352882-A61D-4C5A-B04C-1F78396FFAF5}" type="presParOf" srcId="{C45C5C84-EE2A-44E2-8A2B-F864A2547FC9}" destId="{5514B67C-F329-48E5-AFEB-743CA0BD8B4E}" srcOrd="6" destOrd="0" presId="urn:microsoft.com/office/officeart/2005/8/layout/radial6"/>
    <dgm:cxn modelId="{CBACBAAE-4D3C-4EEF-9AA1-1F73D00FE604}" type="presParOf" srcId="{C45C5C84-EE2A-44E2-8A2B-F864A2547FC9}" destId="{10F176B7-71CF-40AB-AA47-357DA92C3BA1}" srcOrd="7" destOrd="0" presId="urn:microsoft.com/office/officeart/2005/8/layout/radial6"/>
    <dgm:cxn modelId="{BCCE9BAA-3B3B-484F-9CF0-87A972C9FDD3}" type="presParOf" srcId="{C45C5C84-EE2A-44E2-8A2B-F864A2547FC9}" destId="{5A8B85ED-AC7D-4EA8-8ABA-1C30A1DAC8D2}" srcOrd="8" destOrd="0" presId="urn:microsoft.com/office/officeart/2005/8/layout/radial6"/>
    <dgm:cxn modelId="{EB9E026B-EB23-477A-9AF7-21A0794FE9D4}" type="presParOf" srcId="{C45C5C84-EE2A-44E2-8A2B-F864A2547FC9}" destId="{35D185C9-034B-433A-8ABA-447815325948}" srcOrd="9" destOrd="0" presId="urn:microsoft.com/office/officeart/2005/8/layout/radial6"/>
    <dgm:cxn modelId="{01AF26AA-1C22-4A8F-AFE0-76AE3E044F40}" type="presParOf" srcId="{C45C5C84-EE2A-44E2-8A2B-F864A2547FC9}" destId="{D7FC1A43-7D10-4A2F-8384-FEB9963B6010}" srcOrd="10" destOrd="0" presId="urn:microsoft.com/office/officeart/2005/8/layout/radial6"/>
    <dgm:cxn modelId="{2533B2E0-0364-4818-9E7B-015D974FC825}" type="presParOf" srcId="{C45C5C84-EE2A-44E2-8A2B-F864A2547FC9}" destId="{90865618-39BB-465A-AC8C-055864D7F8E7}" srcOrd="11" destOrd="0" presId="urn:microsoft.com/office/officeart/2005/8/layout/radial6"/>
    <dgm:cxn modelId="{14ED0D77-E242-42E7-BA54-4BFA58648079}" type="presParOf" srcId="{C45C5C84-EE2A-44E2-8A2B-F864A2547FC9}" destId="{2307C47C-D801-4E64-8F10-A91B4A78983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B347C-5CB3-442C-BCDA-573CBEEFB1ED}">
      <dsp:nvSpPr>
        <dsp:cNvPr id="0" name=""/>
        <dsp:cNvSpPr/>
      </dsp:nvSpPr>
      <dsp:spPr>
        <a:xfrm rot="5400000">
          <a:off x="-285192" y="288672"/>
          <a:ext cx="1901285" cy="13308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Домовленнєвий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668929"/>
        <a:ext cx="1330899" cy="570386"/>
      </dsp:txXfrm>
    </dsp:sp>
    <dsp:sp modelId="{B95A9D9A-14BE-4FEB-A104-79E577EB4DB3}">
      <dsp:nvSpPr>
        <dsp:cNvPr id="0" name=""/>
        <dsp:cNvSpPr/>
      </dsp:nvSpPr>
      <dsp:spPr>
        <a:xfrm rot="5400000">
          <a:off x="4319333" y="-2984953"/>
          <a:ext cx="1235835" cy="7212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Дуже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короткий і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важливий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перебіг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житті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дитини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мовленнєва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база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мовлення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 до 1 року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). </a:t>
          </a:r>
          <a:endParaRPr lang="uk-UA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Затримки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можна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побачити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цей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!!!!</a:t>
          </a:r>
          <a:endParaRPr lang="uk-UA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30900" y="63808"/>
        <a:ext cx="7152374" cy="1115179"/>
      </dsp:txXfrm>
    </dsp:sp>
    <dsp:sp modelId="{CF8B1DE0-801D-4360-9D1A-22DA64EE519F}">
      <dsp:nvSpPr>
        <dsp:cNvPr id="0" name=""/>
        <dsp:cNvSpPr/>
      </dsp:nvSpPr>
      <dsp:spPr>
        <a:xfrm rot="5400000">
          <a:off x="-285192" y="2068328"/>
          <a:ext cx="1901285" cy="13308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Активний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становлення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мовленн</a:t>
          </a: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я</a:t>
          </a:r>
        </a:p>
      </dsp:txBody>
      <dsp:txXfrm rot="-5400000">
        <a:off x="2" y="2448585"/>
        <a:ext cx="1330899" cy="570386"/>
      </dsp:txXfrm>
    </dsp:sp>
    <dsp:sp modelId="{8117403F-80C2-4852-A4E4-756B87405176}">
      <dsp:nvSpPr>
        <dsp:cNvPr id="0" name=""/>
        <dsp:cNvSpPr/>
      </dsp:nvSpPr>
      <dsp:spPr>
        <a:xfrm rot="5400000">
          <a:off x="4252375" y="-1205297"/>
          <a:ext cx="1369750" cy="7212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Займає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невеликий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відрізок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житті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дитини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(до 5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). </a:t>
          </a:r>
          <a:endParaRPr lang="uk-UA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Треба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встигнути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сформувати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основні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мовленнєві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механізми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uk-UA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встигнути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мовлення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сформуватися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Інтелект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затримується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!!!!</a:t>
          </a:r>
          <a:endParaRPr lang="uk-UA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30899" y="1783045"/>
        <a:ext cx="7145836" cy="1236018"/>
      </dsp:txXfrm>
    </dsp:sp>
    <dsp:sp modelId="{25FC52C0-0EF0-4CA6-96B4-72A6BFDF62B3}">
      <dsp:nvSpPr>
        <dsp:cNvPr id="0" name=""/>
        <dsp:cNvSpPr/>
      </dsp:nvSpPr>
      <dsp:spPr>
        <a:xfrm rot="5400000">
          <a:off x="-285192" y="3781027"/>
          <a:ext cx="1901285" cy="13308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Перебіг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мовленнєвої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4161284"/>
        <a:ext cx="1330899" cy="570386"/>
      </dsp:txXfrm>
    </dsp:sp>
    <dsp:sp modelId="{1E4355EC-116A-4DA0-ADE8-5422F7C2F310}">
      <dsp:nvSpPr>
        <dsp:cNvPr id="0" name=""/>
        <dsp:cNvSpPr/>
      </dsp:nvSpPr>
      <dsp:spPr>
        <a:xfrm rot="5400000">
          <a:off x="4319333" y="507401"/>
          <a:ext cx="1235835" cy="7212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Найдовший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удосконалення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власного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мовлення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Бачимо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грубі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ураження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мовлення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uk-UA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Затримку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психічних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процесів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!!!</a:t>
          </a:r>
          <a:endParaRPr lang="uk-UA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30900" y="3556162"/>
        <a:ext cx="7152374" cy="1115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4937C-30A4-4C15-8F4E-48134BF5D53A}">
      <dsp:nvSpPr>
        <dsp:cNvPr id="0" name=""/>
        <dsp:cNvSpPr/>
      </dsp:nvSpPr>
      <dsp:spPr>
        <a:xfrm>
          <a:off x="3838865" y="-1718"/>
          <a:ext cx="1003473" cy="92602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Вчитель -логопед</a:t>
          </a:r>
        </a:p>
      </dsp:txBody>
      <dsp:txXfrm>
        <a:off x="3985820" y="133895"/>
        <a:ext cx="709563" cy="654795"/>
      </dsp:txXfrm>
    </dsp:sp>
    <dsp:sp modelId="{261B5745-F59E-4B04-A348-C0982F96B674}">
      <dsp:nvSpPr>
        <dsp:cNvPr id="0" name=""/>
        <dsp:cNvSpPr/>
      </dsp:nvSpPr>
      <dsp:spPr>
        <a:xfrm rot="1080000">
          <a:off x="4894818" y="523608"/>
          <a:ext cx="218624" cy="306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/>
        </a:p>
      </dsp:txBody>
      <dsp:txXfrm>
        <a:off x="4896423" y="574785"/>
        <a:ext cx="153037" cy="183932"/>
      </dsp:txXfrm>
    </dsp:sp>
    <dsp:sp modelId="{776DF6AF-19B6-4FE4-93D9-CA1114B6A5F4}">
      <dsp:nvSpPr>
        <dsp:cNvPr id="0" name=""/>
        <dsp:cNvSpPr/>
      </dsp:nvSpPr>
      <dsp:spPr>
        <a:xfrm>
          <a:off x="5183943" y="428719"/>
          <a:ext cx="908309" cy="908309"/>
        </a:xfrm>
        <a:prstGeom prst="ellipse">
          <a:avLst/>
        </a:prstGeom>
        <a:gradFill rotWithShape="0">
          <a:gsLst>
            <a:gs pos="0">
              <a:schemeClr val="accent5">
                <a:hueOff val="-1557700"/>
                <a:satOff val="2290"/>
                <a:lumOff val="1961"/>
                <a:alphaOff val="0"/>
                <a:shade val="45000"/>
                <a:satMod val="155000"/>
              </a:schemeClr>
            </a:gs>
            <a:gs pos="60000">
              <a:schemeClr val="accent5">
                <a:hueOff val="-1557700"/>
                <a:satOff val="2290"/>
                <a:lumOff val="1961"/>
                <a:alphaOff val="0"/>
                <a:shade val="95000"/>
                <a:satMod val="150000"/>
              </a:schemeClr>
            </a:gs>
            <a:gs pos="100000">
              <a:schemeClr val="accent5">
                <a:hueOff val="-1557700"/>
                <a:satOff val="2290"/>
                <a:lumOff val="1961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</a:t>
          </a:r>
          <a:r>
            <a:rPr lang="uk-UA" sz="10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ний </a:t>
          </a:r>
          <a:r>
            <a:rPr lang="uk-UA" sz="1000" b="1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</a:t>
          </a:r>
          <a:r>
            <a:rPr lang="uk-UA" sz="10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000" b="1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лог</a:t>
          </a:r>
          <a:endParaRPr lang="uk-UA" sz="1000" b="1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6962" y="561738"/>
        <a:ext cx="642271" cy="642271"/>
      </dsp:txXfrm>
    </dsp:sp>
    <dsp:sp modelId="{9E3F39E4-5CFA-4E30-B3D7-4B1AAC4901AD}">
      <dsp:nvSpPr>
        <dsp:cNvPr id="0" name=""/>
        <dsp:cNvSpPr/>
      </dsp:nvSpPr>
      <dsp:spPr>
        <a:xfrm rot="3240000">
          <a:off x="5914197" y="1275921"/>
          <a:ext cx="241657" cy="306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557700"/>
                <a:satOff val="2290"/>
                <a:lumOff val="1961"/>
                <a:alphaOff val="0"/>
                <a:shade val="45000"/>
                <a:satMod val="155000"/>
              </a:schemeClr>
            </a:gs>
            <a:gs pos="60000">
              <a:schemeClr val="accent5">
                <a:hueOff val="-1557700"/>
                <a:satOff val="2290"/>
                <a:lumOff val="1961"/>
                <a:alphaOff val="0"/>
                <a:shade val="95000"/>
                <a:satMod val="150000"/>
              </a:schemeClr>
            </a:gs>
            <a:gs pos="100000">
              <a:schemeClr val="accent5">
                <a:hueOff val="-1557700"/>
                <a:satOff val="2290"/>
                <a:lumOff val="1961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/>
        </a:p>
      </dsp:txBody>
      <dsp:txXfrm>
        <a:off x="5929139" y="1307906"/>
        <a:ext cx="169160" cy="183932"/>
      </dsp:txXfrm>
    </dsp:sp>
    <dsp:sp modelId="{68B44258-5F12-418A-BC5B-C9FEC967D49F}">
      <dsp:nvSpPr>
        <dsp:cNvPr id="0" name=""/>
        <dsp:cNvSpPr/>
      </dsp:nvSpPr>
      <dsp:spPr>
        <a:xfrm>
          <a:off x="5985839" y="1532435"/>
          <a:ext cx="908309" cy="908309"/>
        </a:xfrm>
        <a:prstGeom prst="ellipse">
          <a:avLst/>
        </a:prstGeom>
        <a:gradFill rotWithShape="0">
          <a:gsLst>
            <a:gs pos="0">
              <a:schemeClr val="accent5">
                <a:hueOff val="-3115399"/>
                <a:satOff val="4581"/>
                <a:lumOff val="3922"/>
                <a:alphaOff val="0"/>
                <a:shade val="45000"/>
                <a:satMod val="155000"/>
              </a:schemeClr>
            </a:gs>
            <a:gs pos="60000">
              <a:schemeClr val="accent5">
                <a:hueOff val="-3115399"/>
                <a:satOff val="4581"/>
                <a:lumOff val="3922"/>
                <a:alphaOff val="0"/>
                <a:shade val="95000"/>
                <a:satMod val="150000"/>
              </a:schemeClr>
            </a:gs>
            <a:gs pos="100000">
              <a:schemeClr val="accent5">
                <a:hueOff val="-3115399"/>
                <a:satOff val="4581"/>
                <a:lumOff val="392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Корек</a:t>
          </a:r>
          <a:r>
            <a:rPr lang="uk-UA" sz="10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uk-UA" sz="1000" b="1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ційний</a:t>
          </a:r>
          <a:r>
            <a:rPr lang="uk-UA" sz="10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педагог</a:t>
          </a:r>
        </a:p>
      </dsp:txBody>
      <dsp:txXfrm>
        <a:off x="6118858" y="1665454"/>
        <a:ext cx="642271" cy="642271"/>
      </dsp:txXfrm>
    </dsp:sp>
    <dsp:sp modelId="{47E79351-3F67-44D6-B676-8EA9CF0DDA70}">
      <dsp:nvSpPr>
        <dsp:cNvPr id="0" name=""/>
        <dsp:cNvSpPr/>
      </dsp:nvSpPr>
      <dsp:spPr>
        <a:xfrm rot="5400000">
          <a:off x="6332031" y="2485060"/>
          <a:ext cx="215926" cy="306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115399"/>
                <a:satOff val="4581"/>
                <a:lumOff val="3922"/>
                <a:alphaOff val="0"/>
                <a:shade val="45000"/>
                <a:satMod val="155000"/>
              </a:schemeClr>
            </a:gs>
            <a:gs pos="60000">
              <a:schemeClr val="accent5">
                <a:hueOff val="-3115399"/>
                <a:satOff val="4581"/>
                <a:lumOff val="3922"/>
                <a:alphaOff val="0"/>
                <a:shade val="95000"/>
                <a:satMod val="150000"/>
              </a:schemeClr>
            </a:gs>
            <a:gs pos="100000">
              <a:schemeClr val="accent5">
                <a:hueOff val="-3115399"/>
                <a:satOff val="4581"/>
                <a:lumOff val="392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/>
        </a:p>
      </dsp:txBody>
      <dsp:txXfrm>
        <a:off x="6364420" y="2513982"/>
        <a:ext cx="151148" cy="183932"/>
      </dsp:txXfrm>
    </dsp:sp>
    <dsp:sp modelId="{7436CF24-056C-4FD0-B370-B87954C7EB3B}">
      <dsp:nvSpPr>
        <dsp:cNvPr id="0" name=""/>
        <dsp:cNvSpPr/>
      </dsp:nvSpPr>
      <dsp:spPr>
        <a:xfrm>
          <a:off x="5954076" y="2848153"/>
          <a:ext cx="971837" cy="1005408"/>
        </a:xfrm>
        <a:prstGeom prst="ellipse">
          <a:avLst/>
        </a:prstGeom>
        <a:gradFill rotWithShape="0">
          <a:gsLst>
            <a:gs pos="0">
              <a:schemeClr val="accent5">
                <a:hueOff val="-4673099"/>
                <a:satOff val="6871"/>
                <a:lumOff val="5882"/>
                <a:alphaOff val="0"/>
                <a:shade val="45000"/>
                <a:satMod val="155000"/>
              </a:schemeClr>
            </a:gs>
            <a:gs pos="60000">
              <a:schemeClr val="accent5">
                <a:hueOff val="-4673099"/>
                <a:satOff val="6871"/>
                <a:lumOff val="5882"/>
                <a:alphaOff val="0"/>
                <a:shade val="95000"/>
                <a:satMod val="150000"/>
              </a:schemeClr>
            </a:gs>
            <a:gs pos="100000">
              <a:schemeClr val="accent5">
                <a:hueOff val="-4673099"/>
                <a:satOff val="6871"/>
                <a:lumOff val="588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Асистент  </a:t>
          </a:r>
          <a:r>
            <a:rPr lang="uk-UA" sz="1000" b="1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вихова</a:t>
          </a:r>
          <a:r>
            <a:rPr lang="uk-UA" sz="10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теля</a:t>
          </a:r>
        </a:p>
      </dsp:txBody>
      <dsp:txXfrm>
        <a:off x="6096398" y="2995392"/>
        <a:ext cx="687193" cy="710930"/>
      </dsp:txXfrm>
    </dsp:sp>
    <dsp:sp modelId="{2C8B9E16-2560-4E89-8EF9-56AEB1236A6D}">
      <dsp:nvSpPr>
        <dsp:cNvPr id="0" name=""/>
        <dsp:cNvSpPr/>
      </dsp:nvSpPr>
      <dsp:spPr>
        <a:xfrm rot="7560000">
          <a:off x="5920632" y="3761635"/>
          <a:ext cx="219103" cy="306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673099"/>
                <a:satOff val="6871"/>
                <a:lumOff val="5882"/>
                <a:alphaOff val="0"/>
                <a:shade val="45000"/>
                <a:satMod val="155000"/>
              </a:schemeClr>
            </a:gs>
            <a:gs pos="60000">
              <a:schemeClr val="accent5">
                <a:hueOff val="-4673099"/>
                <a:satOff val="6871"/>
                <a:lumOff val="5882"/>
                <a:alphaOff val="0"/>
                <a:shade val="95000"/>
                <a:satMod val="150000"/>
              </a:schemeClr>
            </a:gs>
            <a:gs pos="100000">
              <a:schemeClr val="accent5">
                <a:hueOff val="-4673099"/>
                <a:satOff val="6871"/>
                <a:lumOff val="588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/>
        </a:p>
      </dsp:txBody>
      <dsp:txXfrm rot="10800000">
        <a:off x="5972815" y="3796357"/>
        <a:ext cx="153372" cy="183932"/>
      </dsp:txXfrm>
    </dsp:sp>
    <dsp:sp modelId="{8D3AB231-4472-40D3-ADE1-9B0F9F6BDEB8}">
      <dsp:nvSpPr>
        <dsp:cNvPr id="0" name=""/>
        <dsp:cNvSpPr/>
      </dsp:nvSpPr>
      <dsp:spPr>
        <a:xfrm>
          <a:off x="5183943" y="4000419"/>
          <a:ext cx="908309" cy="908309"/>
        </a:xfrm>
        <a:prstGeom prst="ellipse">
          <a:avLst/>
        </a:prstGeom>
        <a:gradFill rotWithShape="0">
          <a:gsLst>
            <a:gs pos="0">
              <a:schemeClr val="accent5">
                <a:hueOff val="-6230798"/>
                <a:satOff val="9161"/>
                <a:lumOff val="7843"/>
                <a:alphaOff val="0"/>
                <a:shade val="45000"/>
                <a:satMod val="155000"/>
              </a:schemeClr>
            </a:gs>
            <a:gs pos="60000">
              <a:schemeClr val="accent5">
                <a:hueOff val="-6230798"/>
                <a:satOff val="9161"/>
                <a:lumOff val="7843"/>
                <a:alphaOff val="0"/>
                <a:shade val="95000"/>
                <a:satMod val="150000"/>
              </a:schemeClr>
            </a:gs>
            <a:gs pos="100000">
              <a:schemeClr val="accent5">
                <a:hueOff val="-6230798"/>
                <a:satOff val="9161"/>
                <a:lumOff val="7843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Вихова</a:t>
          </a:r>
          <a:endParaRPr lang="uk-UA" sz="1000" b="1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тель</a:t>
          </a:r>
          <a:r>
            <a:rPr lang="uk-UA" sz="10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5316962" y="4133438"/>
        <a:ext cx="642271" cy="642271"/>
      </dsp:txXfrm>
    </dsp:sp>
    <dsp:sp modelId="{D7853494-80BE-43E6-88B6-E092BBDD2002}">
      <dsp:nvSpPr>
        <dsp:cNvPr id="0" name=""/>
        <dsp:cNvSpPr/>
      </dsp:nvSpPr>
      <dsp:spPr>
        <a:xfrm rot="9720000">
          <a:off x="4875025" y="4509974"/>
          <a:ext cx="241657" cy="306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230798"/>
                <a:satOff val="9161"/>
                <a:lumOff val="7843"/>
                <a:alphaOff val="0"/>
                <a:shade val="45000"/>
                <a:satMod val="155000"/>
              </a:schemeClr>
            </a:gs>
            <a:gs pos="60000">
              <a:schemeClr val="accent5">
                <a:hueOff val="-6230798"/>
                <a:satOff val="9161"/>
                <a:lumOff val="7843"/>
                <a:alphaOff val="0"/>
                <a:shade val="95000"/>
                <a:satMod val="150000"/>
              </a:schemeClr>
            </a:gs>
            <a:gs pos="100000">
              <a:schemeClr val="accent5">
                <a:hueOff val="-6230798"/>
                <a:satOff val="9161"/>
                <a:lumOff val="7843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/>
        </a:p>
      </dsp:txBody>
      <dsp:txXfrm rot="10800000">
        <a:off x="4945748" y="4560084"/>
        <a:ext cx="169160" cy="183932"/>
      </dsp:txXfrm>
    </dsp:sp>
    <dsp:sp modelId="{E280342E-CE00-4089-8B85-04DE7D5CEAD0}">
      <dsp:nvSpPr>
        <dsp:cNvPr id="0" name=""/>
        <dsp:cNvSpPr/>
      </dsp:nvSpPr>
      <dsp:spPr>
        <a:xfrm>
          <a:off x="3886447" y="4422001"/>
          <a:ext cx="908309" cy="908309"/>
        </a:xfrm>
        <a:prstGeom prst="ellipse">
          <a:avLst/>
        </a:prstGeom>
        <a:gradFill rotWithShape="0">
          <a:gsLst>
            <a:gs pos="0">
              <a:schemeClr val="accent5">
                <a:hueOff val="-7788498"/>
                <a:satOff val="11452"/>
                <a:lumOff val="9804"/>
                <a:alphaOff val="0"/>
                <a:shade val="45000"/>
                <a:satMod val="155000"/>
              </a:schemeClr>
            </a:gs>
            <a:gs pos="60000">
              <a:schemeClr val="accent5">
                <a:hueOff val="-7788498"/>
                <a:satOff val="11452"/>
                <a:lumOff val="9804"/>
                <a:alphaOff val="0"/>
                <a:shade val="95000"/>
                <a:satMod val="150000"/>
              </a:schemeClr>
            </a:gs>
            <a:gs pos="100000">
              <a:schemeClr val="accent5">
                <a:hueOff val="-7788498"/>
                <a:satOff val="11452"/>
                <a:lumOff val="980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Вчитель-</a:t>
          </a:r>
          <a:r>
            <a:rPr lang="uk-UA" sz="1000" b="1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реабіліто</a:t>
          </a:r>
          <a:r>
            <a:rPr lang="uk-UA" sz="10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000" b="1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лог</a:t>
          </a:r>
          <a:endParaRPr lang="uk-UA" sz="1000" b="1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9466" y="4555020"/>
        <a:ext cx="642271" cy="642271"/>
      </dsp:txXfrm>
    </dsp:sp>
    <dsp:sp modelId="{84270E12-B262-4D0D-9E6C-B9D9B99B1B28}">
      <dsp:nvSpPr>
        <dsp:cNvPr id="0" name=""/>
        <dsp:cNvSpPr/>
      </dsp:nvSpPr>
      <dsp:spPr>
        <a:xfrm rot="11880000">
          <a:off x="3577529" y="4514201"/>
          <a:ext cx="241657" cy="306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788498"/>
                <a:satOff val="11452"/>
                <a:lumOff val="9804"/>
                <a:alphaOff val="0"/>
                <a:shade val="45000"/>
                <a:satMod val="155000"/>
              </a:schemeClr>
            </a:gs>
            <a:gs pos="60000">
              <a:schemeClr val="accent5">
                <a:hueOff val="-7788498"/>
                <a:satOff val="11452"/>
                <a:lumOff val="9804"/>
                <a:alphaOff val="0"/>
                <a:shade val="95000"/>
                <a:satMod val="150000"/>
              </a:schemeClr>
            </a:gs>
            <a:gs pos="100000">
              <a:schemeClr val="accent5">
                <a:hueOff val="-7788498"/>
                <a:satOff val="11452"/>
                <a:lumOff val="980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/>
        </a:p>
      </dsp:txBody>
      <dsp:txXfrm rot="10800000">
        <a:off x="3648252" y="4586713"/>
        <a:ext cx="169160" cy="183932"/>
      </dsp:txXfrm>
    </dsp:sp>
    <dsp:sp modelId="{12CA4D89-F0B4-4492-A51F-FC895C72E719}">
      <dsp:nvSpPr>
        <dsp:cNvPr id="0" name=""/>
        <dsp:cNvSpPr/>
      </dsp:nvSpPr>
      <dsp:spPr>
        <a:xfrm>
          <a:off x="2588951" y="4000419"/>
          <a:ext cx="908309" cy="908309"/>
        </a:xfrm>
        <a:prstGeom prst="ellipse">
          <a:avLst/>
        </a:prstGeom>
        <a:gradFill rotWithShape="0">
          <a:gsLst>
            <a:gs pos="0">
              <a:schemeClr val="accent5">
                <a:hueOff val="-9346198"/>
                <a:satOff val="13742"/>
                <a:lumOff val="11765"/>
                <a:alphaOff val="0"/>
                <a:shade val="45000"/>
                <a:satMod val="155000"/>
              </a:schemeClr>
            </a:gs>
            <a:gs pos="60000">
              <a:schemeClr val="accent5">
                <a:hueOff val="-9346198"/>
                <a:satOff val="13742"/>
                <a:lumOff val="11765"/>
                <a:alphaOff val="0"/>
                <a:shade val="95000"/>
                <a:satMod val="150000"/>
              </a:schemeClr>
            </a:gs>
            <a:gs pos="100000">
              <a:schemeClr val="accent5">
                <a:hueOff val="-9346198"/>
                <a:satOff val="13742"/>
                <a:lumOff val="1176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Музичний  керівник</a:t>
          </a:r>
        </a:p>
      </dsp:txBody>
      <dsp:txXfrm>
        <a:off x="2721970" y="4133438"/>
        <a:ext cx="642271" cy="642271"/>
      </dsp:txXfrm>
    </dsp:sp>
    <dsp:sp modelId="{41599348-A073-4B71-A040-E8046F0ECC00}">
      <dsp:nvSpPr>
        <dsp:cNvPr id="0" name=""/>
        <dsp:cNvSpPr/>
      </dsp:nvSpPr>
      <dsp:spPr>
        <a:xfrm rot="14040000">
          <a:off x="2525349" y="3754971"/>
          <a:ext cx="241657" cy="306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346198"/>
                <a:satOff val="13742"/>
                <a:lumOff val="11765"/>
                <a:alphaOff val="0"/>
                <a:shade val="45000"/>
                <a:satMod val="155000"/>
              </a:schemeClr>
            </a:gs>
            <a:gs pos="60000">
              <a:schemeClr val="accent5">
                <a:hueOff val="-9346198"/>
                <a:satOff val="13742"/>
                <a:lumOff val="11765"/>
                <a:alphaOff val="0"/>
                <a:shade val="95000"/>
                <a:satMod val="150000"/>
              </a:schemeClr>
            </a:gs>
            <a:gs pos="100000">
              <a:schemeClr val="accent5">
                <a:hueOff val="-9346198"/>
                <a:satOff val="13742"/>
                <a:lumOff val="1176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/>
        </a:p>
      </dsp:txBody>
      <dsp:txXfrm rot="10800000">
        <a:off x="2582904" y="3845608"/>
        <a:ext cx="169160" cy="183932"/>
      </dsp:txXfrm>
    </dsp:sp>
    <dsp:sp modelId="{2DE9BF59-AD49-4F00-B1E9-44A8E6D7BE57}">
      <dsp:nvSpPr>
        <dsp:cNvPr id="0" name=""/>
        <dsp:cNvSpPr/>
      </dsp:nvSpPr>
      <dsp:spPr>
        <a:xfrm>
          <a:off x="1787054" y="2896703"/>
          <a:ext cx="908309" cy="908309"/>
        </a:xfrm>
        <a:prstGeom prst="ellipse">
          <a:avLst/>
        </a:prstGeom>
        <a:gradFill rotWithShape="0">
          <a:gsLst>
            <a:gs pos="0">
              <a:schemeClr val="accent5">
                <a:hueOff val="-10903898"/>
                <a:satOff val="16032"/>
                <a:lumOff val="13725"/>
                <a:alphaOff val="0"/>
                <a:shade val="45000"/>
                <a:satMod val="155000"/>
              </a:schemeClr>
            </a:gs>
            <a:gs pos="60000">
              <a:schemeClr val="accent5">
                <a:hueOff val="-10903898"/>
                <a:satOff val="16032"/>
                <a:lumOff val="13725"/>
                <a:alphaOff val="0"/>
                <a:shade val="95000"/>
                <a:satMod val="150000"/>
              </a:schemeClr>
            </a:gs>
            <a:gs pos="100000">
              <a:schemeClr val="accent5">
                <a:hueOff val="-10903898"/>
                <a:satOff val="16032"/>
                <a:lumOff val="1372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Батьки  дитини з ООП</a:t>
          </a:r>
        </a:p>
      </dsp:txBody>
      <dsp:txXfrm>
        <a:off x="1920073" y="3029722"/>
        <a:ext cx="642271" cy="642271"/>
      </dsp:txXfrm>
    </dsp:sp>
    <dsp:sp modelId="{643E7BEC-3926-410A-98E3-7A255B3B8E28}">
      <dsp:nvSpPr>
        <dsp:cNvPr id="0" name=""/>
        <dsp:cNvSpPr/>
      </dsp:nvSpPr>
      <dsp:spPr>
        <a:xfrm rot="16200000">
          <a:off x="2120380" y="2522286"/>
          <a:ext cx="241657" cy="306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0903898"/>
                <a:satOff val="16032"/>
                <a:lumOff val="13725"/>
                <a:alphaOff val="0"/>
                <a:shade val="45000"/>
                <a:satMod val="155000"/>
              </a:schemeClr>
            </a:gs>
            <a:gs pos="60000">
              <a:schemeClr val="accent5">
                <a:hueOff val="-10903898"/>
                <a:satOff val="16032"/>
                <a:lumOff val="13725"/>
                <a:alphaOff val="0"/>
                <a:shade val="95000"/>
                <a:satMod val="150000"/>
              </a:schemeClr>
            </a:gs>
            <a:gs pos="100000">
              <a:schemeClr val="accent5">
                <a:hueOff val="-10903898"/>
                <a:satOff val="16032"/>
                <a:lumOff val="1372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/>
        </a:p>
      </dsp:txBody>
      <dsp:txXfrm>
        <a:off x="2156629" y="2619846"/>
        <a:ext cx="169160" cy="183932"/>
      </dsp:txXfrm>
    </dsp:sp>
    <dsp:sp modelId="{7BA55E66-A1EC-48F0-803B-DF3EF4B58353}">
      <dsp:nvSpPr>
        <dsp:cNvPr id="0" name=""/>
        <dsp:cNvSpPr/>
      </dsp:nvSpPr>
      <dsp:spPr>
        <a:xfrm>
          <a:off x="1787054" y="1532435"/>
          <a:ext cx="908309" cy="908309"/>
        </a:xfrm>
        <a:prstGeom prst="ellipse">
          <a:avLst/>
        </a:prstGeom>
        <a:gradFill rotWithShape="0">
          <a:gsLst>
            <a:gs pos="0">
              <a:schemeClr val="accent5">
                <a:hueOff val="-12461597"/>
                <a:satOff val="18323"/>
                <a:lumOff val="15686"/>
                <a:alphaOff val="0"/>
                <a:shade val="45000"/>
                <a:satMod val="155000"/>
              </a:schemeClr>
            </a:gs>
            <a:gs pos="60000">
              <a:schemeClr val="accent5">
                <a:hueOff val="-12461597"/>
                <a:satOff val="18323"/>
                <a:lumOff val="15686"/>
                <a:alphaOff val="0"/>
                <a:shade val="95000"/>
                <a:satMod val="150000"/>
              </a:schemeClr>
            </a:gs>
            <a:gs pos="100000">
              <a:schemeClr val="accent5">
                <a:hueOff val="-12461597"/>
                <a:satOff val="18323"/>
                <a:lumOff val="1568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Вихова</a:t>
          </a:r>
          <a:r>
            <a:rPr lang="uk-UA" sz="10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000" b="1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тель</a:t>
          </a:r>
          <a:r>
            <a:rPr lang="uk-UA" sz="10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-мето </a:t>
          </a:r>
          <a:r>
            <a:rPr lang="uk-UA" sz="1000" b="1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</a:t>
          </a:r>
          <a:endParaRPr lang="uk-UA" sz="1000" b="1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0073" y="1665454"/>
        <a:ext cx="642271" cy="642271"/>
      </dsp:txXfrm>
    </dsp:sp>
    <dsp:sp modelId="{56B659FD-126D-44F5-9EE2-BEED7CFEE78F}">
      <dsp:nvSpPr>
        <dsp:cNvPr id="0" name=""/>
        <dsp:cNvSpPr/>
      </dsp:nvSpPr>
      <dsp:spPr>
        <a:xfrm rot="18360000">
          <a:off x="2517308" y="1286987"/>
          <a:ext cx="241657" cy="306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2461597"/>
                <a:satOff val="18323"/>
                <a:lumOff val="15686"/>
                <a:alphaOff val="0"/>
                <a:shade val="45000"/>
                <a:satMod val="155000"/>
              </a:schemeClr>
            </a:gs>
            <a:gs pos="60000">
              <a:schemeClr val="accent5">
                <a:hueOff val="-12461597"/>
                <a:satOff val="18323"/>
                <a:lumOff val="15686"/>
                <a:alphaOff val="0"/>
                <a:shade val="95000"/>
                <a:satMod val="150000"/>
              </a:schemeClr>
            </a:gs>
            <a:gs pos="100000">
              <a:schemeClr val="accent5">
                <a:hueOff val="-12461597"/>
                <a:satOff val="18323"/>
                <a:lumOff val="1568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/>
        </a:p>
      </dsp:txBody>
      <dsp:txXfrm>
        <a:off x="2532250" y="1377624"/>
        <a:ext cx="169160" cy="183932"/>
      </dsp:txXfrm>
    </dsp:sp>
    <dsp:sp modelId="{7519E7E8-5741-47B4-8EB7-11E905FDE4F3}">
      <dsp:nvSpPr>
        <dsp:cNvPr id="0" name=""/>
        <dsp:cNvSpPr/>
      </dsp:nvSpPr>
      <dsp:spPr>
        <a:xfrm>
          <a:off x="2588951" y="428719"/>
          <a:ext cx="908309" cy="908309"/>
        </a:xfrm>
        <a:prstGeom prst="ellipse">
          <a:avLst/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shade val="45000"/>
                <a:satMod val="155000"/>
              </a:schemeClr>
            </a:gs>
            <a:gs pos="60000">
              <a:schemeClr val="accent5">
                <a:hueOff val="-14019296"/>
                <a:satOff val="20613"/>
                <a:lumOff val="17647"/>
                <a:alphaOff val="0"/>
                <a:shade val="95000"/>
                <a:satMod val="150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</a:t>
          </a:r>
          <a:endParaRPr lang="uk-UA" sz="1000" b="1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ний педагог</a:t>
          </a:r>
        </a:p>
      </dsp:txBody>
      <dsp:txXfrm>
        <a:off x="2721970" y="561738"/>
        <a:ext cx="642271" cy="642271"/>
      </dsp:txXfrm>
    </dsp:sp>
    <dsp:sp modelId="{A16C92B3-28CF-4C2B-97A6-E9579E51835D}">
      <dsp:nvSpPr>
        <dsp:cNvPr id="0" name=""/>
        <dsp:cNvSpPr/>
      </dsp:nvSpPr>
      <dsp:spPr>
        <a:xfrm rot="20520000">
          <a:off x="3555991" y="527432"/>
          <a:ext cx="218624" cy="306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shade val="45000"/>
                <a:satMod val="155000"/>
              </a:schemeClr>
            </a:gs>
            <a:gs pos="60000">
              <a:schemeClr val="accent5">
                <a:hueOff val="-14019296"/>
                <a:satOff val="20613"/>
                <a:lumOff val="17647"/>
                <a:alphaOff val="0"/>
                <a:shade val="95000"/>
                <a:satMod val="150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/>
        </a:p>
      </dsp:txBody>
      <dsp:txXfrm>
        <a:off x="3557596" y="598877"/>
        <a:ext cx="153037" cy="1839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C712B-DB70-4DDC-A587-1EE855F6DF47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37D11-5769-4267-BE85-3BBEB46608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4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37D11-5769-4267-BE85-3BBEB466088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243152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Роль вчителя-логопеда в роботі з дітьми з особливими освітніми потребами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149080"/>
            <a:ext cx="5153226" cy="2114568"/>
          </a:xfrm>
        </p:spPr>
        <p:txBody>
          <a:bodyPr>
            <a:normAutofit/>
          </a:bodyPr>
          <a:lstStyle/>
          <a:p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Альона </a:t>
            </a:r>
            <a:r>
              <a:rPr lang="uk-UA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Чакубаш</a:t>
            </a:r>
            <a:r>
              <a:rPr lang="uk-UA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endParaRPr lang="uk-UA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вчитель-дефектолог </a:t>
            </a:r>
          </a:p>
          <a:p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КУ « ЦКРОІ «</a:t>
            </a:r>
            <a:r>
              <a:rPr lang="uk-UA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Жемчужинки</a:t>
            </a:r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» </a:t>
            </a:r>
          </a:p>
          <a:p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ЛМР Харківської області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560" y="404664"/>
            <a:ext cx="8183880" cy="576064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логопеду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280" y="1268760"/>
            <a:ext cx="8183880" cy="498004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модальностей головного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себе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 логопед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структурою слова,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плескає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опору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модальностей,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аудіограма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МРТ-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праксис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третинного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194421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142639"/>
      </p:ext>
    </p:extLst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838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анамнез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логопед?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183880" cy="54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ЗМР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анамнезу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року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перевертання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сидіння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повзання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прямоходіння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звук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лепет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слова)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ім'я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Підражання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(ладушки),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вказівний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жест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щеплення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24744"/>
            <a:ext cx="271405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820084"/>
      </p:ext>
    </p:extLst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психолого-педагогічного супроводу ЗДО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213788"/>
              </p:ext>
            </p:extLst>
          </p:nvPr>
        </p:nvGraphicFramePr>
        <p:xfrm>
          <a:off x="323528" y="188640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793" y="2132856"/>
            <a:ext cx="1225550" cy="1225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4168564"/>
      </p:ext>
    </p:extLst>
  </p:cSld>
  <p:clrMapOvr>
    <a:masterClrMapping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83880" cy="5316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час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3931920" cy="532859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1.Стан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стрибає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перестрибує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переступає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2.М'язовий стан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артикуляційної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моторики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салівація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3.Розуміння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відкликається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ім'я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візьми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тримай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(принеси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м'ячик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словнику? 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словами? 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124744"/>
            <a:ext cx="3931920" cy="511256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5.Стан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гнозису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гіперчутливості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робота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кишковика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алергії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непереносимості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перебігу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самообслуговування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горщик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ложка, 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чашка, 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(невролог, генетик,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імунолог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остеопат)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0907154"/>
      </p:ext>
    </p:extLst>
  </p:cSld>
  <p:clrMapOvr>
    <a:masterClrMapping/>
  </p:clrMapOvr>
  <p:transition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83880" cy="720080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Етапи </a:t>
            </a:r>
            <a:r>
              <a:rPr lang="uk-UA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мовного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розвитку дитини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710538"/>
              </p:ext>
            </p:extLst>
          </p:nvPr>
        </p:nvGraphicFramePr>
        <p:xfrm>
          <a:off x="827584" y="1268758"/>
          <a:ext cx="7632848" cy="5155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8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4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9347"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Вік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9077" marR="129077" marT="86051" marB="86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9077" marR="129077" marT="86051" marB="8605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4339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Перший етап: 1–3 місяці</a:t>
                      </a: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9077" marR="129077" marT="86051" marB="86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Дитина аґукає й видає різні звуки різним тоном.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9077" marR="129077" marT="86051" marB="8605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4339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Другий етап: 2–6 місяців</a:t>
                      </a: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9077" marR="129077" marT="86051" marB="86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Дитина наслідує звуки навколишнього світу, вимовляє поєднання голосних звуків і окремі приголосні ([м], [п], [б] тощо).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9077" marR="129077" marT="86051" marB="8605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4339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Третій етап: до 12 місяців</a:t>
                      </a: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9077" marR="129077" marT="86051" marB="86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Дитина вимовляє перші слова: «тато», «мама», «баба», вигуки «о», «оу» тощо для вираження емоцій.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9077" marR="129077" marT="86051" marB="86051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1835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Четвертий етап: до 18 місяців</a:t>
                      </a: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9077" marR="129077" marT="86051" marB="86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Дитина може вимовити 10 та більше слів, об'єднати декілька слів у просте речення, говорить «ні».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9077" marR="129077" marT="86051" marB="86051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86795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П'ятий етап: до 24 місяців</a:t>
                      </a: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9077" marR="129077" marT="86051" marB="86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Дитина складає речення із 4–5 слів, каже прості фрази (наприклад, «дай ще»), такі слова, як «привіт», «до побачення», «ходімо». Її словниковий запас становить близько 50 слів.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9077" marR="129077" marT="86051" marB="86051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4339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Шостий етап: до 36 місяців</a:t>
                      </a: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9077" marR="129077" marT="86051" marB="86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Дитина може називати предмети, які бачить навколо, розрізняє імена, стать і вік, може підтримувати просту бесіду.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9077" marR="129077" marT="86051" marB="86051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355362"/>
      </p:ext>
    </p:extLst>
  </p:cSld>
  <p:clrMapOvr>
    <a:masterClrMapping/>
  </p:clrMapOvr>
  <p:transition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053690"/>
              </p:ext>
            </p:extLst>
          </p:nvPr>
        </p:nvGraphicFramePr>
        <p:xfrm>
          <a:off x="503238" y="530225"/>
          <a:ext cx="8183562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4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1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швидко засвоює нові слова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розмовляє досить зрозуміло і </a:t>
                      </a:r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зв'язно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використовує іменники у множині, але може неправильно вживати форми дієслів (наприклад, «продавати» замість «продає»)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складає речення з чотирьох і більше слів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знає й розуміє дитячі вірші;</a:t>
                      </a:r>
                    </a:p>
                    <a:p>
                      <a:pPr lvl="0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вживає займенники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735541"/>
              </p:ext>
            </p:extLst>
          </p:nvPr>
        </p:nvGraphicFramePr>
        <p:xfrm>
          <a:off x="467544" y="3284984"/>
          <a:ext cx="8280920" cy="2500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40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6844"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ставить багато запитань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844">
                <a:tc>
                  <a:txBody>
                    <a:bodyPr/>
                    <a:lstStyle/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мовлення цілком зрозуміле, чітке, без грубих помилок, іноді в ньому трапляються дрібні неточності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844">
                <a:tc>
                  <a:txBody>
                    <a:bodyPr/>
                    <a:lstStyle/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використовує довгі й складні речення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6844">
                <a:tc>
                  <a:txBody>
                    <a:bodyPr/>
                    <a:lstStyle/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 розповідати довгі історії, дотримуючись правильної послідовності подій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844">
                <a:tc>
                  <a:txBody>
                    <a:bodyPr/>
                    <a:lstStyle/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зазвичай веде порівняно довгі й складні розмови з батьками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467166"/>
      </p:ext>
    </p:extLst>
  </p:cSld>
  <p:clrMapOvr>
    <a:masterClrMapping/>
  </p:clrMapOvr>
  <p:transition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714380"/>
          </a:xfrm>
        </p:spPr>
        <p:txBody>
          <a:bodyPr>
            <a:normAutofit/>
          </a:bodyPr>
          <a:lstStyle/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259898"/>
      </p:ext>
    </p:extLst>
  </p:cSld>
  <p:clrMapOvr>
    <a:masterClrMapping/>
  </p:clrMapOvr>
  <p:transition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648072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затримок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183880" cy="505888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розмовляти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них)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самоконтролю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роздратована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виснаженість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погано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істерики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крик) 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затягує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ЗПР)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писемного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дисграфіями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дислексіями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анамнезі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1. Чим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мовчить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наздоганяти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норму!!!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встигнути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таких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аграматизм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звуковимови)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83040"/>
            <a:ext cx="2680518" cy="198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91097"/>
      </p:ext>
    </p:extLst>
  </p:cSld>
  <p:clrMapOvr>
    <a:masterClrMapping/>
  </p:clrMapOvr>
  <p:transition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4933176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звертатися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логопеда?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183880" cy="4320480"/>
          </a:xfrm>
        </p:spPr>
        <p:txBody>
          <a:bodyPr>
            <a:normAutofit fontScale="925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жестів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міміки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2 роки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фразою «дай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5-6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запуск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підніметься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логопеда повинна бути в 1,2,3 роки.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256582" cy="240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734583"/>
      </p:ext>
    </p:extLst>
  </p:cSld>
  <p:clrMapOvr>
    <a:masterClrMapping/>
  </p:clrMapOvr>
  <p:transition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затримці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706681"/>
              </p:ext>
            </p:extLst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2334407"/>
      </p:ext>
    </p:extLst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ЯКІ ТУРБУЮТЬ БАТЬКІВ І ЛОГОПЕДІВ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183880" cy="4187952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мовчить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розібратися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причинах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з логопедом?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заговорити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 descr="Розвиток дитини протягом 1 року місяць за місяцем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528393" cy="2566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743990"/>
      </p:ext>
    </p:extLst>
  </p:cSld>
  <p:clrMapOvr>
    <a:masterClrMapping/>
  </p:clrMapOvr>
  <p:transition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908720"/>
            <a:ext cx="2003422" cy="4608512"/>
          </a:xfrm>
        </p:spPr>
        <p:txBody>
          <a:bodyPr>
            <a:normAutofit/>
          </a:bodyPr>
          <a:lstStyle/>
          <a:p>
            <a:pPr algn="ctr"/>
            <a:r>
              <a:rPr lang="uk-UA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діагностичних </a:t>
            </a:r>
            <a:r>
              <a:rPr lang="uk-UA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</a:t>
            </a:r>
            <a:r>
              <a:rPr lang="uk-UA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ІРЦ (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Leiter-3, WISC-IV, Conners-3, PEP-3, CASD</a:t>
            </a:r>
            <a:r>
              <a:rPr lang="uk-UA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586408" cy="6229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адмін\Desktop\7\Screenshot_20230214-085819_Driv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304256" cy="292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дмін\Desktop\7\Screenshot_20230214-090531_Driv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321" y="439840"/>
            <a:ext cx="3301135" cy="30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адмін\Desktop\7\Screenshot_20230214-094042_Drive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35"/>
          <a:stretch/>
        </p:blipFill>
        <p:spPr bwMode="auto">
          <a:xfrm>
            <a:off x="5508104" y="3645024"/>
            <a:ext cx="3168352" cy="27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 t="8998" r="3080" b="16665"/>
          <a:stretch/>
        </p:blipFill>
        <p:spPr bwMode="auto">
          <a:xfrm>
            <a:off x="467544" y="3573016"/>
            <a:ext cx="2160240" cy="271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620705"/>
      </p:ext>
    </p:extLst>
  </p:cSld>
  <p:clrMapOvr>
    <a:masterClrMapping/>
  </p:clrMapOvr>
  <p:transition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36903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Отже, вчитель-логопед відіграє значну роль в процесі  розвитку дитини з особливими освітніми потребами</a:t>
            </a:r>
            <a:b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1340768"/>
            <a:ext cx="8858280" cy="33741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Ефективне запровадження інклюзивного навчання та виховання в ЗДО відбувається за умов:</a:t>
            </a:r>
          </a:p>
          <a:p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Створення позитивного мікроклімату в колективі.</a:t>
            </a:r>
          </a:p>
          <a:p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Спільної, злагодженої роботи команди психолого-педагогічного супроводу та залучених фахівців.</a:t>
            </a:r>
          </a:p>
          <a:p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Індивідуалізації навчально-виховного процесу.</a:t>
            </a:r>
          </a:p>
          <a:p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Залучення батьків дітей до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командної </a:t>
            </a:r>
          </a:p>
          <a:p>
            <a:pPr marL="0" indent="0">
              <a:buNone/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взаємодії в організації процесу </a:t>
            </a:r>
          </a:p>
          <a:p>
            <a:pPr marL="0" indent="0">
              <a:buNone/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навчання  та розвитку дітей.</a:t>
            </a:r>
          </a:p>
          <a:p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Адаптації та модифікації. </a:t>
            </a:r>
          </a:p>
          <a:p>
            <a:pPr>
              <a:buNone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Освіта дітей з особливими освітніми потребами в місті Києві: основні досягнення та викл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509120"/>
            <a:ext cx="3365341" cy="2161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6204545"/>
      </p:ext>
    </p:extLst>
  </p:cSld>
  <p:clrMapOvr>
    <a:masterClrMapping/>
  </p:clrMapOvr>
  <p:transition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581128"/>
            <a:ext cx="7823840" cy="1051560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72" y="2204864"/>
            <a:ext cx="4030718" cy="298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104456" cy="307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453439"/>
      </p:ext>
    </p:extLst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ЗАТРИМКА МОВЛЕННЄВОГО РОЗВИТКУ (ЗМР)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44256"/>
            <a:ext cx="8183880" cy="4720568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хлопчиків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4 рази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3,5 роки;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вчасно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при ЗМР,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!!!!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0503583"/>
      </p:ext>
    </p:extLst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720080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дитячого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ПЕРІОДАМИ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023437"/>
              </p:ext>
            </p:extLst>
          </p:nvPr>
        </p:nvGraphicFramePr>
        <p:xfrm>
          <a:off x="323528" y="1268760"/>
          <a:ext cx="854360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2538660"/>
      </p:ext>
    </p:extLst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88832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РИТМІЗАЦІЯ </a:t>
            </a:r>
            <a:b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(базисна складова до </a:t>
            </a:r>
            <a:b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мовленнєвого періоду)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183880" cy="4608512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РИТМ - ця функція в нормі починає функціонувати поза мовленням з раннього віку.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раннього віку в нормі 8-9 місяців реагує на ритм (плескає в долоні, відстукує, мімікою маркує ритм).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ритмізація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до 1 року-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проблема!!!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5248"/>
            <a:ext cx="2226070" cy="164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54830"/>
            <a:ext cx="2520280" cy="186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3418"/>
      </p:ext>
    </p:extLst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6136"/>
            <a:ext cx="6116168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РУХОВА ОРГАНІЗАЦІЯ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стовбуро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підкірковий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базис)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183880" cy="4778842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Рухи дитини - стрибки, рухи тулубом,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нахили голови, рухи руками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 рухи необхідні і сприяють появі активного мовлення у дитини раннього віку.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 структури також регулюють мовленнєві координації.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злагоджені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причиною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6672"/>
            <a:ext cx="2664296" cy="197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125459"/>
      </p:ext>
    </p:extLst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410816"/>
          </a:xfrm>
        </p:spPr>
        <p:txBody>
          <a:bodyPr>
            <a:normAutofit fontScale="85000" lnSpcReduction="20000"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Фонематичний слух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(третинні поля лівої скроневої долі) формується на базі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Слухового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гнозису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(вторинні поля). Але цього недостатньо для виникнення активного мовлення!! </a:t>
            </a:r>
          </a:p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Слуховий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гнозис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 перетворюватися у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Фонематичний слух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у цю зону не прийде образ з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зорової зони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(кішка);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 можуть бути і інші сигнали – тактильні, смакові, нюхові;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щоб виник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фонематичний слух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(мовленнєвий) необхідний зовнішній стимул.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пам'ятати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спонтанно слово, вона повинна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81128"/>
            <a:ext cx="2968550" cy="219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557519"/>
      </p:ext>
    </p:extLst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5425759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Сенсорна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інтеграція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0375" y="1069132"/>
            <a:ext cx="8229600" cy="4592116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аналізаторами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дивитися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яблуко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зона)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запах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нюхова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зона)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 (тактильна зона)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аналізаторними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системами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полу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іграшку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облизують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нюхають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ПРИРОДНЮ СЕНСОРНУ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ІНТЕГРАЦІЮ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naurok.com.ua/uploads/files/2035/2969/2961_html/images/296904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naurok.com.ua/uploads/files/2035/2969/2961_html/images/296904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У дитини ріжуться зуби: поради батьк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4437112"/>
            <a:ext cx="2751857" cy="20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16832"/>
            <a:ext cx="239553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555124"/>
      </p:ext>
    </p:extLst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7381448" cy="1613872"/>
          </a:xfrm>
        </p:spPr>
        <p:txBody>
          <a:bodyPr>
            <a:no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диференціювати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моторних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підкоркові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другому–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коркові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!!!! Треба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Моторні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дрібної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моторики) 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формуватися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різному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79438"/>
            <a:ext cx="4143608" cy="133739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моторика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кінцівок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тулуба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підкоркова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моторика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8" y="579438"/>
            <a:ext cx="4024287" cy="140940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моторика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кистьовий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пальцьовий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праксис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рук)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моторика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700808"/>
            <a:ext cx="4036784" cy="323695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дискоординована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розбалансована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добре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зав’язує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шкарпетки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ґудзики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ложку,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олівець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916832"/>
            <a:ext cx="3931920" cy="289309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стрибає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вдягатися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застібувати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ґудзики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21"/>
          <a:stretch/>
        </p:blipFill>
        <p:spPr bwMode="auto">
          <a:xfrm>
            <a:off x="2411760" y="3637210"/>
            <a:ext cx="2104454" cy="118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28800"/>
            <a:ext cx="1656184" cy="122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35360"/>
            <a:ext cx="2124236" cy="168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637210"/>
            <a:ext cx="1728192" cy="118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089034"/>
      </p:ext>
    </p:extLst>
  </p:cSld>
  <p:clrMapOvr>
    <a:masterClrMapping/>
  </p:clrMapOvr>
  <p:transition>
    <p:diamond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1841</TotalTime>
  <Words>1614</Words>
  <Application>Microsoft Office PowerPoint</Application>
  <PresentationFormat>Экран (4:3)</PresentationFormat>
  <Paragraphs>213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Роль вчителя-логопеда в роботі з дітьми з особливими освітніми потребами</vt:lpstr>
      <vt:lpstr>ПИТАННЯ ЯКІ ТУРБУЮТЬ БАТЬКІВ І ЛОГОПЕДІВ </vt:lpstr>
      <vt:lpstr>ЗАТРИМКА МОВЛЕННЄВОГО РОЗВИТКУ (ЗМР)</vt:lpstr>
      <vt:lpstr>Становлення дитячого мовлення визначається різними ПЕРІОДАМИ</vt:lpstr>
      <vt:lpstr>РИТМІЗАЦІЯ  (базисна складова до  мовленнєвого періоду)</vt:lpstr>
      <vt:lpstr>РУХОВА ОРГАНІЗАЦІЯ (стовбуро - підкірковий базис)</vt:lpstr>
      <vt:lpstr>Який основний механізм  виникнення мовлення?</vt:lpstr>
      <vt:lpstr>Сенсорна інтеграція</vt:lpstr>
      <vt:lpstr>Як диференціювати якість моторних функцій у дітей  У цих дітей різні механізми порушення  (в першому випадку підкоркові, в другому– коркові).  !!!! Треба пам’ятати-  Моторні функції (загальної і  дрібної моторики) у різні періоди життя можуть формуватися у дитини по різному у різні терміни</vt:lpstr>
      <vt:lpstr>Навіщо логопеду ця інформація?</vt:lpstr>
      <vt:lpstr>Який основний анамнез збирає логопед?</vt:lpstr>
      <vt:lpstr>Команда психолого-педагогічного супроводу ЗДО</vt:lpstr>
      <vt:lpstr>Інформація на час обстеження</vt:lpstr>
      <vt:lpstr>Етапи мовного розвитку дитини</vt:lpstr>
      <vt:lpstr>Презентация PowerPoint</vt:lpstr>
      <vt:lpstr>Презентация PowerPoint</vt:lpstr>
      <vt:lpstr>Наслідки затримок мовленнєвого розвитку</vt:lpstr>
      <vt:lpstr>Коли необхідно  звертатися до логопеда?</vt:lpstr>
      <vt:lpstr>Командна діагностика при затримці мовленнєвого розвитку</vt:lpstr>
      <vt:lpstr>Комплекс діагностичних методик для ІРЦ (Leiter-3, WISC-IV, Conners-3, PEP-3, CASD)</vt:lpstr>
      <vt:lpstr>Отже, вчитель-логопед відіграє значну роль в процесі  розвитку дитини з особливими освітніми потребами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адмін</cp:lastModifiedBy>
  <cp:revision>55</cp:revision>
  <dcterms:modified xsi:type="dcterms:W3CDTF">2023-02-28T10:21:03Z</dcterms:modified>
</cp:coreProperties>
</file>