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2"/>
  </p:notesMasterIdLst>
  <p:handoutMasterIdLst>
    <p:handoutMasterId r:id="rId33"/>
  </p:handoutMasterIdLst>
  <p:sldIdLst>
    <p:sldId id="256" r:id="rId5"/>
    <p:sldId id="302" r:id="rId6"/>
    <p:sldId id="313" r:id="rId7"/>
    <p:sldId id="303" r:id="rId8"/>
    <p:sldId id="315" r:id="rId9"/>
    <p:sldId id="314" r:id="rId10"/>
    <p:sldId id="312" r:id="rId11"/>
    <p:sldId id="316" r:id="rId12"/>
    <p:sldId id="280" r:id="rId13"/>
    <p:sldId id="301" r:id="rId14"/>
    <p:sldId id="320" r:id="rId15"/>
    <p:sldId id="319" r:id="rId16"/>
    <p:sldId id="318" r:id="rId17"/>
    <p:sldId id="317" r:id="rId18"/>
    <p:sldId id="321" r:id="rId19"/>
    <p:sldId id="310" r:id="rId20"/>
    <p:sldId id="306" r:id="rId21"/>
    <p:sldId id="309" r:id="rId22"/>
    <p:sldId id="322" r:id="rId23"/>
    <p:sldId id="323" r:id="rId24"/>
    <p:sldId id="308" r:id="rId25"/>
    <p:sldId id="324" r:id="rId26"/>
    <p:sldId id="325" r:id="rId27"/>
    <p:sldId id="327" r:id="rId28"/>
    <p:sldId id="326" r:id="rId29"/>
    <p:sldId id="300" r:id="rId30"/>
    <p:sldId id="281" r:id="rId31"/>
  </p:sldIdLst>
  <p:sldSz cx="12192000" cy="6858000"/>
  <p:notesSz cx="6858000" cy="9144000"/>
  <p:defaultTextStyle>
    <a:defPPr rtl="0">
      <a:defRPr lang="uk-UA"/>
    </a:defPPr>
    <a:lvl1pPr marL="0" algn="l" defTabSz="914400" rtl="0" eaLnBrk="1" latinLnBrk="0" hangingPunct="1">
      <a:defRPr lang="uk-UA" sz="1800" kern="1200">
        <a:solidFill>
          <a:schemeClr val="tx1"/>
        </a:solidFill>
        <a:latin typeface="+mn-lt"/>
        <a:ea typeface="+mn-ea"/>
        <a:cs typeface="+mn-cs"/>
      </a:defRPr>
    </a:lvl1pPr>
    <a:lvl2pPr marL="457200" algn="l" defTabSz="914400" rtl="0" eaLnBrk="1" latinLnBrk="0" hangingPunct="1">
      <a:defRPr lang="uk-UA" sz="1800" kern="1200">
        <a:solidFill>
          <a:schemeClr val="tx1"/>
        </a:solidFill>
        <a:latin typeface="+mn-lt"/>
        <a:ea typeface="+mn-ea"/>
        <a:cs typeface="+mn-cs"/>
      </a:defRPr>
    </a:lvl2pPr>
    <a:lvl3pPr marL="914400" algn="l" defTabSz="914400" rtl="0" eaLnBrk="1" latinLnBrk="0" hangingPunct="1">
      <a:defRPr lang="uk-UA" sz="1800" kern="1200">
        <a:solidFill>
          <a:schemeClr val="tx1"/>
        </a:solidFill>
        <a:latin typeface="+mn-lt"/>
        <a:ea typeface="+mn-ea"/>
        <a:cs typeface="+mn-cs"/>
      </a:defRPr>
    </a:lvl3pPr>
    <a:lvl4pPr marL="1371600" algn="l" defTabSz="914400" rtl="0" eaLnBrk="1" latinLnBrk="0" hangingPunct="1">
      <a:defRPr lang="uk-UA" sz="1800" kern="1200">
        <a:solidFill>
          <a:schemeClr val="tx1"/>
        </a:solidFill>
        <a:latin typeface="+mn-lt"/>
        <a:ea typeface="+mn-ea"/>
        <a:cs typeface="+mn-cs"/>
      </a:defRPr>
    </a:lvl4pPr>
    <a:lvl5pPr marL="1828800" algn="l" defTabSz="914400" rtl="0" eaLnBrk="1" latinLnBrk="0" hangingPunct="1">
      <a:defRPr lang="uk-UA" sz="1800" kern="1200">
        <a:solidFill>
          <a:schemeClr val="tx1"/>
        </a:solidFill>
        <a:latin typeface="+mn-lt"/>
        <a:ea typeface="+mn-ea"/>
        <a:cs typeface="+mn-cs"/>
      </a:defRPr>
    </a:lvl5pPr>
    <a:lvl6pPr marL="2286000" algn="l" defTabSz="914400" rtl="0" eaLnBrk="1" latinLnBrk="0" hangingPunct="1">
      <a:defRPr lang="uk-UA" sz="1800" kern="1200">
        <a:solidFill>
          <a:schemeClr val="tx1"/>
        </a:solidFill>
        <a:latin typeface="+mn-lt"/>
        <a:ea typeface="+mn-ea"/>
        <a:cs typeface="+mn-cs"/>
      </a:defRPr>
    </a:lvl6pPr>
    <a:lvl7pPr marL="2743200" algn="l" defTabSz="914400" rtl="0" eaLnBrk="1" latinLnBrk="0" hangingPunct="1">
      <a:defRPr lang="uk-UA" sz="1800" kern="1200">
        <a:solidFill>
          <a:schemeClr val="tx1"/>
        </a:solidFill>
        <a:latin typeface="+mn-lt"/>
        <a:ea typeface="+mn-ea"/>
        <a:cs typeface="+mn-cs"/>
      </a:defRPr>
    </a:lvl7pPr>
    <a:lvl8pPr marL="3200400" algn="l" defTabSz="914400" rtl="0" eaLnBrk="1" latinLnBrk="0" hangingPunct="1">
      <a:defRPr lang="uk-UA" sz="1800" kern="1200">
        <a:solidFill>
          <a:schemeClr val="tx1"/>
        </a:solidFill>
        <a:latin typeface="+mn-lt"/>
        <a:ea typeface="+mn-ea"/>
        <a:cs typeface="+mn-cs"/>
      </a:defRPr>
    </a:lvl8pPr>
    <a:lvl9pPr marL="3657600" algn="l" defTabSz="914400" rtl="0" eaLnBrk="1" latinLnBrk="0" hangingPunct="1">
      <a:defRPr lang="uk-UA"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96" userDrawn="1">
          <p15:clr>
            <a:srgbClr val="A4A3A4"/>
          </p15:clr>
        </p15:guide>
        <p15:guide id="2" pos="384" userDrawn="1">
          <p15:clr>
            <a:srgbClr val="A4A3A4"/>
          </p15:clr>
        </p15:guide>
        <p15:guide id="3" orient="horz" pos="528" userDrawn="1">
          <p15:clr>
            <a:srgbClr val="A4A3A4"/>
          </p15:clr>
        </p15:guide>
        <p15:guide id="4" orient="horz" pos="3552" userDrawn="1">
          <p15:clr>
            <a:srgbClr val="A4A3A4"/>
          </p15:clr>
        </p15:guide>
        <p15:guide id="5" orient="horz" pos="768" userDrawn="1">
          <p15:clr>
            <a:srgbClr val="A4A3A4"/>
          </p15:clr>
        </p15:guide>
        <p15:guide id="7" pos="4032" userDrawn="1">
          <p15:clr>
            <a:srgbClr val="A4A3A4"/>
          </p15:clr>
        </p15:guide>
        <p15:guide id="9" pos="3648" userDrawn="1">
          <p15:clr>
            <a:srgbClr val="A4A3A4"/>
          </p15:clr>
        </p15:guide>
        <p15:guide id="10" orient="horz" pos="1536" userDrawn="1">
          <p15:clr>
            <a:srgbClr val="A4A3A4"/>
          </p15:clr>
        </p15:guide>
        <p15:guide id="11" orient="horz" pos="18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Автор"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p:restoredTop sz="95701"/>
  </p:normalViewPr>
  <p:slideViewPr>
    <p:cSldViewPr>
      <p:cViewPr varScale="1">
        <p:scale>
          <a:sx n="69" d="100"/>
          <a:sy n="69" d="100"/>
        </p:scale>
        <p:origin x="828" y="72"/>
      </p:cViewPr>
      <p:guideLst>
        <p:guide pos="7296"/>
        <p:guide pos="384"/>
        <p:guide orient="horz" pos="528"/>
        <p:guide orient="horz" pos="3552"/>
        <p:guide orient="horz" pos="768"/>
        <p:guide pos="4032"/>
        <p:guide pos="3648"/>
        <p:guide orient="horz" pos="1536"/>
        <p:guide orient="horz" pos="187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2" d="100"/>
          <a:sy n="82" d="100"/>
        </p:scale>
        <p:origin x="393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a:extLst>
              <a:ext uri="{FF2B5EF4-FFF2-40B4-BE49-F238E27FC236}">
                <a16:creationId xmlns:a16="http://schemas.microsoft.com/office/drawing/2014/main" id="{796DF4A1-647D-45ED-4039-DB1F96860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uk-UA" sz="1200"/>
            </a:lvl1pPr>
          </a:lstStyle>
          <a:p>
            <a:pPr rtl="0"/>
            <a:endParaRPr lang="uk-UA"/>
          </a:p>
        </p:txBody>
      </p:sp>
      <p:sp>
        <p:nvSpPr>
          <p:cNvPr id="3" name="Місце для дати 2">
            <a:extLst>
              <a:ext uri="{FF2B5EF4-FFF2-40B4-BE49-F238E27FC236}">
                <a16:creationId xmlns:a16="http://schemas.microsoft.com/office/drawing/2014/main" id="{B45B069F-A8F2-8387-8C92-A2E5464B75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uk-UA" sz="1200"/>
            </a:lvl1pPr>
          </a:lstStyle>
          <a:p>
            <a:pPr rtl="0"/>
            <a:fld id="{7B9A61EB-FF9E-4DFB-84F9-0A80D58A0667}" type="datetimeFigureOut">
              <a:rPr lang="uk-UA" smtClean="0"/>
              <a:t>12.02.2023</a:t>
            </a:fld>
            <a:endParaRPr lang="uk-UA"/>
          </a:p>
        </p:txBody>
      </p:sp>
      <p:sp>
        <p:nvSpPr>
          <p:cNvPr id="4" name="Місце для нижнього колонтитула 3">
            <a:extLst>
              <a:ext uri="{FF2B5EF4-FFF2-40B4-BE49-F238E27FC236}">
                <a16:creationId xmlns:a16="http://schemas.microsoft.com/office/drawing/2014/main" id="{3510553D-995D-EFE2-4EAC-170D76D066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uk-UA" sz="1200"/>
            </a:lvl1pPr>
          </a:lstStyle>
          <a:p>
            <a:pPr rtl="0"/>
            <a:endParaRPr lang="uk-UA"/>
          </a:p>
        </p:txBody>
      </p:sp>
      <p:sp>
        <p:nvSpPr>
          <p:cNvPr id="5" name="Місце для номера слайда 4">
            <a:extLst>
              <a:ext uri="{FF2B5EF4-FFF2-40B4-BE49-F238E27FC236}">
                <a16:creationId xmlns:a16="http://schemas.microsoft.com/office/drawing/2014/main" id="{203C3C56-8BAD-E984-BB24-4EA71CA2EB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uk-UA" sz="1200"/>
            </a:lvl1pPr>
          </a:lstStyle>
          <a:p>
            <a:pPr rtl="0"/>
            <a:fld id="{44AAF311-A558-444C-927C-8328B655F972}" type="slidenum">
              <a:rPr lang="uk-UA" smtClean="0"/>
              <a:t>‹№›</a:t>
            </a:fld>
            <a:endParaRPr lang="uk-UA"/>
          </a:p>
        </p:txBody>
      </p:sp>
    </p:spTree>
    <p:extLst>
      <p:ext uri="{BB962C8B-B14F-4D97-AF65-F5344CB8AC3E}">
        <p14:creationId xmlns:p14="http://schemas.microsoft.com/office/powerpoint/2010/main" val="251321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uk-UA" sz="1200"/>
            </a:lvl1pPr>
          </a:lstStyle>
          <a:p>
            <a:pPr rtl="0"/>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uk-UA" sz="1200"/>
            </a:lvl1pPr>
          </a:lstStyle>
          <a:p>
            <a:pPr rtl="0"/>
            <a:fld id="{D5C88E34-8C8C-8747-BADB-40E1ACC00129}" type="datetimeFigureOut">
              <a:rPr lang="uk-UA" smtClean="0"/>
              <a:t>12.02.2023</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uk-UA"/>
            </a:defPPr>
          </a:lstStyle>
          <a:p>
            <a:pPr rtl="0"/>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uk-UA"/>
            </a:defPPr>
          </a:lstStyle>
          <a:p>
            <a:pPr lvl="0" rtl="0"/>
            <a:r>
              <a:rPr lang="uk-UA"/>
              <a:t>Зразки заголовків</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uk-UA" sz="1200"/>
            </a:lvl1pPr>
          </a:lstStyle>
          <a:p>
            <a:pPr rtl="0"/>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uk-UA" sz="1200"/>
            </a:lvl1pPr>
          </a:lstStyle>
          <a:p>
            <a:pPr rtl="0"/>
            <a:fld id="{821E5FCA-B2DD-C941-A2C1-638939433487}" type="slidenum">
              <a:rPr lang="uk-UA" smtClean="0"/>
              <a:t>‹№›</a:t>
            </a:fld>
            <a:endParaRPr lang="uk-UA" dirty="0"/>
          </a:p>
        </p:txBody>
      </p:sp>
    </p:spTree>
    <p:extLst>
      <p:ext uri="{BB962C8B-B14F-4D97-AF65-F5344CB8AC3E}">
        <p14:creationId xmlns:p14="http://schemas.microsoft.com/office/powerpoint/2010/main" val="3524896418"/>
      </p:ext>
    </p:extLst>
  </p:cSld>
  <p:clrMap bg1="lt1" tx1="dk1" bg2="lt2" tx2="dk2" accent1="accent1" accent2="accent2" accent3="accent3" accent4="accent4" accent5="accent5" accent6="accent6" hlink="hlink" folHlink="folHlink"/>
  <p:notesStyle>
    <a:lvl1pPr marL="0" algn="l" defTabSz="914400" rtl="0" eaLnBrk="1" latinLnBrk="0" hangingPunct="1">
      <a:defRPr lang="uk-UA" sz="1200" kern="1200">
        <a:solidFill>
          <a:schemeClr val="tx1"/>
        </a:solidFill>
        <a:latin typeface="+mn-lt"/>
        <a:ea typeface="+mn-ea"/>
        <a:cs typeface="+mn-cs"/>
      </a:defRPr>
    </a:lvl1pPr>
    <a:lvl2pPr marL="457200" algn="l" defTabSz="914400" rtl="0" eaLnBrk="1" latinLnBrk="0" hangingPunct="1">
      <a:defRPr lang="uk-UA" sz="1200" kern="1200">
        <a:solidFill>
          <a:schemeClr val="tx1"/>
        </a:solidFill>
        <a:latin typeface="+mn-lt"/>
        <a:ea typeface="+mn-ea"/>
        <a:cs typeface="+mn-cs"/>
      </a:defRPr>
    </a:lvl2pPr>
    <a:lvl3pPr marL="914400" algn="l" defTabSz="914400" rtl="0" eaLnBrk="1" latinLnBrk="0" hangingPunct="1">
      <a:defRPr lang="uk-UA" sz="1200" kern="1200">
        <a:solidFill>
          <a:schemeClr val="tx1"/>
        </a:solidFill>
        <a:latin typeface="+mn-lt"/>
        <a:ea typeface="+mn-ea"/>
        <a:cs typeface="+mn-cs"/>
      </a:defRPr>
    </a:lvl3pPr>
    <a:lvl4pPr marL="1371600" algn="l" defTabSz="914400" rtl="0" eaLnBrk="1" latinLnBrk="0" hangingPunct="1">
      <a:defRPr lang="uk-UA" sz="1200" kern="1200">
        <a:solidFill>
          <a:schemeClr val="tx1"/>
        </a:solidFill>
        <a:latin typeface="+mn-lt"/>
        <a:ea typeface="+mn-ea"/>
        <a:cs typeface="+mn-cs"/>
      </a:defRPr>
    </a:lvl4pPr>
    <a:lvl5pPr marL="1828800" algn="l" defTabSz="914400" rtl="0" eaLnBrk="1" latinLnBrk="0" hangingPunct="1">
      <a:defRPr lang="uk-UA" sz="1200" kern="1200">
        <a:solidFill>
          <a:schemeClr val="tx1"/>
        </a:solidFill>
        <a:latin typeface="+mn-lt"/>
        <a:ea typeface="+mn-ea"/>
        <a:cs typeface="+mn-cs"/>
      </a:defRPr>
    </a:lvl5pPr>
    <a:lvl6pPr marL="2286000" algn="l" defTabSz="914400" rtl="0" eaLnBrk="1" latinLnBrk="0" hangingPunct="1">
      <a:defRPr lang="uk-UA" sz="1200" kern="1200">
        <a:solidFill>
          <a:schemeClr val="tx1"/>
        </a:solidFill>
        <a:latin typeface="+mn-lt"/>
        <a:ea typeface="+mn-ea"/>
        <a:cs typeface="+mn-cs"/>
      </a:defRPr>
    </a:lvl6pPr>
    <a:lvl7pPr marL="2743200" algn="l" defTabSz="914400" rtl="0" eaLnBrk="1" latinLnBrk="0" hangingPunct="1">
      <a:defRPr lang="uk-UA" sz="1200" kern="1200">
        <a:solidFill>
          <a:schemeClr val="tx1"/>
        </a:solidFill>
        <a:latin typeface="+mn-lt"/>
        <a:ea typeface="+mn-ea"/>
        <a:cs typeface="+mn-cs"/>
      </a:defRPr>
    </a:lvl7pPr>
    <a:lvl8pPr marL="3200400" algn="l" defTabSz="914400" rtl="0" eaLnBrk="1" latinLnBrk="0" hangingPunct="1">
      <a:defRPr lang="uk-UA" sz="1200" kern="1200">
        <a:solidFill>
          <a:schemeClr val="tx1"/>
        </a:solidFill>
        <a:latin typeface="+mn-lt"/>
        <a:ea typeface="+mn-ea"/>
        <a:cs typeface="+mn-cs"/>
      </a:defRPr>
    </a:lvl8pPr>
    <a:lvl9pPr marL="3657600" algn="l" defTabSz="914400" rtl="0" eaLnBrk="1" latinLnBrk="0" hangingPunct="1">
      <a:defRPr lang="uk-UA"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a:t>
            </a:fld>
            <a:endParaRPr lang="uk-UA" dirty="0"/>
          </a:p>
        </p:txBody>
      </p:sp>
    </p:spTree>
    <p:extLst>
      <p:ext uri="{BB962C8B-B14F-4D97-AF65-F5344CB8AC3E}">
        <p14:creationId xmlns:p14="http://schemas.microsoft.com/office/powerpoint/2010/main" val="2882009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26</a:t>
            </a:fld>
            <a:endParaRPr lang="uk-UA" dirty="0"/>
          </a:p>
        </p:txBody>
      </p:sp>
    </p:spTree>
    <p:extLst>
      <p:ext uri="{BB962C8B-B14F-4D97-AF65-F5344CB8AC3E}">
        <p14:creationId xmlns:p14="http://schemas.microsoft.com/office/powerpoint/2010/main" val="288465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27</a:t>
            </a:fld>
            <a:endParaRPr lang="uk-UA" dirty="0"/>
          </a:p>
        </p:txBody>
      </p:sp>
    </p:spTree>
    <p:extLst>
      <p:ext uri="{BB962C8B-B14F-4D97-AF65-F5344CB8AC3E}">
        <p14:creationId xmlns:p14="http://schemas.microsoft.com/office/powerpoint/2010/main" val="130663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a:t>
            </a:fld>
            <a:endParaRPr lang="uk-UA" dirty="0"/>
          </a:p>
        </p:txBody>
      </p:sp>
    </p:spTree>
    <p:extLst>
      <p:ext uri="{BB962C8B-B14F-4D97-AF65-F5344CB8AC3E}">
        <p14:creationId xmlns:p14="http://schemas.microsoft.com/office/powerpoint/2010/main" val="171563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4</a:t>
            </a:fld>
            <a:endParaRPr lang="uk-UA" dirty="0"/>
          </a:p>
        </p:txBody>
      </p:sp>
    </p:spTree>
    <p:extLst>
      <p:ext uri="{BB962C8B-B14F-4D97-AF65-F5344CB8AC3E}">
        <p14:creationId xmlns:p14="http://schemas.microsoft.com/office/powerpoint/2010/main" val="303943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9</a:t>
            </a:fld>
            <a:endParaRPr lang="uk-UA" dirty="0"/>
          </a:p>
        </p:txBody>
      </p:sp>
    </p:spTree>
    <p:extLst>
      <p:ext uri="{BB962C8B-B14F-4D97-AF65-F5344CB8AC3E}">
        <p14:creationId xmlns:p14="http://schemas.microsoft.com/office/powerpoint/2010/main" val="42477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10</a:t>
            </a:fld>
            <a:endParaRPr lang="uk-UA" dirty="0"/>
          </a:p>
        </p:txBody>
      </p:sp>
    </p:spTree>
    <p:extLst>
      <p:ext uri="{BB962C8B-B14F-4D97-AF65-F5344CB8AC3E}">
        <p14:creationId xmlns:p14="http://schemas.microsoft.com/office/powerpoint/2010/main" val="261662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16</a:t>
            </a:fld>
            <a:endParaRPr lang="uk-UA" dirty="0"/>
          </a:p>
        </p:txBody>
      </p:sp>
    </p:spTree>
    <p:extLst>
      <p:ext uri="{BB962C8B-B14F-4D97-AF65-F5344CB8AC3E}">
        <p14:creationId xmlns:p14="http://schemas.microsoft.com/office/powerpoint/2010/main" val="1851414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17</a:t>
            </a:fld>
            <a:endParaRPr lang="uk-UA" dirty="0"/>
          </a:p>
        </p:txBody>
      </p:sp>
    </p:spTree>
    <p:extLst>
      <p:ext uri="{BB962C8B-B14F-4D97-AF65-F5344CB8AC3E}">
        <p14:creationId xmlns:p14="http://schemas.microsoft.com/office/powerpoint/2010/main" val="406810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18</a:t>
            </a:fld>
            <a:endParaRPr lang="uk-UA" dirty="0"/>
          </a:p>
        </p:txBody>
      </p:sp>
    </p:spTree>
    <p:extLst>
      <p:ext uri="{BB962C8B-B14F-4D97-AF65-F5344CB8AC3E}">
        <p14:creationId xmlns:p14="http://schemas.microsoft.com/office/powerpoint/2010/main" val="266073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defPPr>
              <a:defRPr lang="uk-UA"/>
            </a:defPPr>
          </a:lstStyle>
          <a:p>
            <a:pPr rtl="0"/>
            <a:endParaRPr lang="uk-UA" dirty="0"/>
          </a:p>
        </p:txBody>
      </p:sp>
      <p:sp>
        <p:nvSpPr>
          <p:cNvPr id="4" name="Місце для номера слайда 3"/>
          <p:cNvSpPr>
            <a:spLocks noGrp="1"/>
          </p:cNvSpPr>
          <p:nvPr>
            <p:ph type="sldNum" sz="quarter" idx="5"/>
          </p:nvPr>
        </p:nvSpPr>
        <p:spPr/>
        <p:txBody>
          <a:bodyPr rtlCol="0"/>
          <a:lstStyle>
            <a:defPPr>
              <a:defRPr lang="uk-UA"/>
            </a:defPPr>
          </a:lstStyle>
          <a:p>
            <a:pPr rtl="0"/>
            <a:fld id="{821E5FCA-B2DD-C941-A2C1-638939433487}" type="slidenum">
              <a:rPr lang="uk-UA" smtClean="0"/>
              <a:t>21</a:t>
            </a:fld>
            <a:endParaRPr lang="uk-UA" dirty="0"/>
          </a:p>
        </p:txBody>
      </p:sp>
    </p:spTree>
    <p:extLst>
      <p:ext uri="{BB962C8B-B14F-4D97-AF65-F5344CB8AC3E}">
        <p14:creationId xmlns:p14="http://schemas.microsoft.com/office/powerpoint/2010/main" val="27453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1734DBF-D33A-9B28-288C-C2DAB9E541E7}"/>
              </a:ext>
            </a:extLst>
          </p:cNvPr>
          <p:cNvPicPr>
            <a:picLocks noChangeAspect="1"/>
          </p:cNvPicPr>
          <p:nvPr userDrawn="1"/>
        </p:nvPicPr>
        <p:blipFill>
          <a:blip r:embed="rId2"/>
          <a:src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3" name="Підзаголовок 2">
            <a:extLst>
              <a:ext uri="{FF2B5EF4-FFF2-40B4-BE49-F238E27FC236}">
                <a16:creationId xmlns:a16="http://schemas.microsoft.com/office/drawing/2014/main" id="{DCFB69D3-5632-4285-A209-9DCA67DA668C}"/>
              </a:ext>
            </a:extLst>
          </p:cNvPr>
          <p:cNvSpPr>
            <a:spLocks noGrp="1"/>
          </p:cNvSpPr>
          <p:nvPr>
            <p:ph type="subTitle" idx="1"/>
          </p:nvPr>
        </p:nvSpPr>
        <p:spPr>
          <a:xfrm>
            <a:off x="1078992" y="490118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smtClean="0"/>
              <a:t>Клацніть, щоб редагувати стиль зразка підзаголовка</a:t>
            </a:r>
            <a:endParaRPr lang="uk-UA"/>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товпець 5">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3345C5D8-082A-AC27-3801-7A6EC37519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809"/>
          <a:stretch/>
        </p:blipFill>
        <p:spPr>
          <a:xfrm>
            <a:off x="0" y="0"/>
            <a:ext cx="5467552" cy="2350008"/>
          </a:xfrm>
          <a:prstGeom prst="rect">
            <a:avLst/>
          </a:prstGeom>
        </p:spPr>
      </p:pic>
      <p:pic>
        <p:nvPicPr>
          <p:cNvPr id="15" name="Рисунок 14">
            <a:extLst>
              <a:ext uri="{FF2B5EF4-FFF2-40B4-BE49-F238E27FC236}">
                <a16:creationId xmlns:a16="http://schemas.microsoft.com/office/drawing/2014/main" id="{3531883F-9B23-B442-5F02-C2D25BB37CA5}"/>
              </a:ext>
            </a:extLst>
          </p:cNvPr>
          <p:cNvPicPr>
            <a:picLocks noChangeAspect="1"/>
          </p:cNvPicPr>
          <p:nvPr userDrawn="1"/>
        </p:nvPicPr>
        <p:blipFill>
          <a:blip r:embed="rId3"/>
          <a:stretch>
            <a:fillRect/>
          </a:stretch>
        </p:blipFill>
        <p:spPr>
          <a:xfrm>
            <a:off x="7241236" y="1234440"/>
            <a:ext cx="4950764" cy="5623560"/>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3127248"/>
            <a:ext cx="2029968" cy="2514600"/>
          </a:xfrm>
          <a:solidFill>
            <a:schemeClr val="accent6">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2843784"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2843784" y="3127248"/>
            <a:ext cx="2029968" cy="2514600"/>
          </a:xfrm>
          <a:solidFill>
            <a:schemeClr val="accent5">
              <a:alpha val="3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p:txBody>
      </p:sp>
      <p:sp>
        <p:nvSpPr>
          <p:cNvPr id="7" name="Місце для тексту 4">
            <a:extLst>
              <a:ext uri="{FF2B5EF4-FFF2-40B4-BE49-F238E27FC236}">
                <a16:creationId xmlns:a16="http://schemas.microsoft.com/office/drawing/2014/main" id="{9A48939F-0CF9-9CBD-F606-7A4850B910A1}"/>
              </a:ext>
            </a:extLst>
          </p:cNvPr>
          <p:cNvSpPr>
            <a:spLocks noGrp="1"/>
          </p:cNvSpPr>
          <p:nvPr>
            <p:ph type="body" sz="quarter" idx="13"/>
          </p:nvPr>
        </p:nvSpPr>
        <p:spPr>
          <a:xfrm>
            <a:off x="5084064"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13" name="Місце для вмісту 5">
            <a:extLst>
              <a:ext uri="{FF2B5EF4-FFF2-40B4-BE49-F238E27FC236}">
                <a16:creationId xmlns:a16="http://schemas.microsoft.com/office/drawing/2014/main" id="{693BC756-2B97-9751-B879-03B6F1C405C3}"/>
              </a:ext>
            </a:extLst>
          </p:cNvPr>
          <p:cNvSpPr>
            <a:spLocks noGrp="1"/>
          </p:cNvSpPr>
          <p:nvPr>
            <p:ph sz="quarter" idx="14"/>
          </p:nvPr>
        </p:nvSpPr>
        <p:spPr>
          <a:xfrm>
            <a:off x="5084064" y="3127248"/>
            <a:ext cx="2029968" cy="2514600"/>
          </a:xfrm>
          <a:solidFill>
            <a:schemeClr val="accent4">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p:txBody>
      </p:sp>
      <p:sp>
        <p:nvSpPr>
          <p:cNvPr id="20" name="Місце для тексту 4">
            <a:extLst>
              <a:ext uri="{FF2B5EF4-FFF2-40B4-BE49-F238E27FC236}">
                <a16:creationId xmlns:a16="http://schemas.microsoft.com/office/drawing/2014/main" id="{843F725B-A33F-7FB2-E5C4-96EA154660E9}"/>
              </a:ext>
            </a:extLst>
          </p:cNvPr>
          <p:cNvSpPr>
            <a:spLocks noGrp="1"/>
          </p:cNvSpPr>
          <p:nvPr>
            <p:ph type="body" sz="quarter" idx="15"/>
          </p:nvPr>
        </p:nvSpPr>
        <p:spPr>
          <a:xfrm>
            <a:off x="7315200"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21" name="Місце для вмісту 5">
            <a:extLst>
              <a:ext uri="{FF2B5EF4-FFF2-40B4-BE49-F238E27FC236}">
                <a16:creationId xmlns:a16="http://schemas.microsoft.com/office/drawing/2014/main" id="{D9DD0DA7-5A1E-5312-178F-13561EF7C233}"/>
              </a:ext>
            </a:extLst>
          </p:cNvPr>
          <p:cNvSpPr>
            <a:spLocks noGrp="1"/>
          </p:cNvSpPr>
          <p:nvPr>
            <p:ph sz="quarter" idx="16"/>
          </p:nvPr>
        </p:nvSpPr>
        <p:spPr>
          <a:xfrm>
            <a:off x="7315200" y="3127248"/>
            <a:ext cx="2029968" cy="2514600"/>
          </a:xfrm>
          <a:solidFill>
            <a:schemeClr val="accent1">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p:txBody>
      </p:sp>
      <p:sp>
        <p:nvSpPr>
          <p:cNvPr id="22" name="Місце для тексту 4">
            <a:extLst>
              <a:ext uri="{FF2B5EF4-FFF2-40B4-BE49-F238E27FC236}">
                <a16:creationId xmlns:a16="http://schemas.microsoft.com/office/drawing/2014/main" id="{5FBC3880-98AC-466C-7AD1-FDC8B3958705}"/>
              </a:ext>
            </a:extLst>
          </p:cNvPr>
          <p:cNvSpPr>
            <a:spLocks noGrp="1"/>
          </p:cNvSpPr>
          <p:nvPr>
            <p:ph type="body" sz="quarter" idx="17"/>
          </p:nvPr>
        </p:nvSpPr>
        <p:spPr>
          <a:xfrm>
            <a:off x="9546336" y="2438400"/>
            <a:ext cx="2029968" cy="530352"/>
          </a:xfrm>
          <a:solidFill>
            <a:schemeClr val="tx1"/>
          </a:solidFill>
        </p:spPr>
        <p:txBody>
          <a:bodyPr rtlCol="0" anchor="ctr"/>
          <a:lstStyle>
            <a:lvl1pPr marL="0" indent="0" algn="ctr">
              <a:lnSpc>
                <a:spcPct val="100000"/>
              </a:lnSpc>
              <a:spcBef>
                <a:spcPts val="1000"/>
              </a:spcBef>
              <a:buNone/>
              <a:defRPr lang="uk-UA" sz="2000" b="1" cap="all" spc="200" baseline="0">
                <a:solidFill>
                  <a:schemeClr val="bg1"/>
                </a:solidFill>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23" name="Місце для вмісту 5">
            <a:extLst>
              <a:ext uri="{FF2B5EF4-FFF2-40B4-BE49-F238E27FC236}">
                <a16:creationId xmlns:a16="http://schemas.microsoft.com/office/drawing/2014/main" id="{24965100-8EF5-0264-CEE5-BD5BF1901635}"/>
              </a:ext>
            </a:extLst>
          </p:cNvPr>
          <p:cNvSpPr>
            <a:spLocks noGrp="1"/>
          </p:cNvSpPr>
          <p:nvPr>
            <p:ph sz="quarter" idx="18"/>
          </p:nvPr>
        </p:nvSpPr>
        <p:spPr>
          <a:xfrm>
            <a:off x="9546336" y="3127248"/>
            <a:ext cx="2029968" cy="2514600"/>
          </a:xfrm>
          <a:solidFill>
            <a:schemeClr val="accent4">
              <a:lumMod val="20000"/>
              <a:lumOff val="80000"/>
              <a:alpha val="50000"/>
            </a:schemeClr>
          </a:solidFill>
          <a:ln>
            <a:solidFill>
              <a:schemeClr val="tx1"/>
            </a:solidFill>
          </a:ln>
        </p:spPr>
        <p:txBody>
          <a:bodyPr tIns="182880" bIns="91440" rtlCol="0"/>
          <a:lstStyle>
            <a:lvl1pPr marL="0" indent="0">
              <a:lnSpc>
                <a:spcPct val="100000"/>
              </a:lnSpc>
              <a:spcBef>
                <a:spcPts val="0"/>
              </a:spcBef>
              <a:buNone/>
              <a:defRPr lang="uk-UA" sz="1600" spc="100" baseline="0"/>
            </a:lvl1pPr>
            <a:lvl2pPr marL="228600">
              <a:lnSpc>
                <a:spcPct val="100000"/>
              </a:lnSpc>
              <a:spcBef>
                <a:spcPts val="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65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асова шкала">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0CC3D06-2435-B655-8AA5-11CCBBEF19D4}"/>
              </a:ext>
            </a:extLst>
          </p:cNvPr>
          <p:cNvPicPr>
            <a:picLocks noChangeAspect="1"/>
          </p:cNvPicPr>
          <p:nvPr userDrawn="1"/>
        </p:nvPicPr>
        <p:blipFill>
          <a:blip r:embed="rId2"/>
          <a:stretch>
            <a:fillRect/>
          </a:stretch>
        </p:blipFill>
        <p:spPr>
          <a:xfrm>
            <a:off x="8762234" y="0"/>
            <a:ext cx="3429766" cy="6821424"/>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34" name="Місце для тексту 33">
            <a:extLst>
              <a:ext uri="{FF2B5EF4-FFF2-40B4-BE49-F238E27FC236}">
                <a16:creationId xmlns:a16="http://schemas.microsoft.com/office/drawing/2014/main" id="{5D1E9421-BC85-99CB-EB40-1863FA622747}"/>
              </a:ext>
            </a:extLst>
          </p:cNvPr>
          <p:cNvSpPr>
            <a:spLocks noGrp="1"/>
          </p:cNvSpPr>
          <p:nvPr>
            <p:ph type="body" sz="quarter" idx="13" hasCustomPrompt="1"/>
          </p:nvPr>
        </p:nvSpPr>
        <p:spPr>
          <a:xfrm rot="16200000">
            <a:off x="-25907" y="3072704"/>
            <a:ext cx="1783080" cy="512064"/>
          </a:xfrm>
          <a:solidFill>
            <a:schemeClr val="accent1"/>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1" name="Місце для тексту 40">
            <a:extLst>
              <a:ext uri="{FF2B5EF4-FFF2-40B4-BE49-F238E27FC236}">
                <a16:creationId xmlns:a16="http://schemas.microsoft.com/office/drawing/2014/main" id="{47BABAF8-5220-1E24-CE43-927FCCA269AE}"/>
              </a:ext>
            </a:extLst>
          </p:cNvPr>
          <p:cNvSpPr>
            <a:spLocks noGrp="1"/>
          </p:cNvSpPr>
          <p:nvPr>
            <p:ph type="body" sz="quarter" idx="18"/>
          </p:nvPr>
        </p:nvSpPr>
        <p:spPr>
          <a:xfrm>
            <a:off x="1146218" y="2432434"/>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smtClean="0"/>
              <a:t>Редагувати стиль зразка тексту</a:t>
            </a:r>
          </a:p>
        </p:txBody>
      </p:sp>
      <p:sp>
        <p:nvSpPr>
          <p:cNvPr id="38" name="Місце для тексту 33">
            <a:extLst>
              <a:ext uri="{FF2B5EF4-FFF2-40B4-BE49-F238E27FC236}">
                <a16:creationId xmlns:a16="http://schemas.microsoft.com/office/drawing/2014/main" id="{F1D095F8-4552-1F88-C37B-99775B68ACCE}"/>
              </a:ext>
            </a:extLst>
          </p:cNvPr>
          <p:cNvSpPr>
            <a:spLocks noGrp="1"/>
          </p:cNvSpPr>
          <p:nvPr>
            <p:ph type="body" sz="quarter" idx="16" hasCustomPrompt="1"/>
          </p:nvPr>
        </p:nvSpPr>
        <p:spPr>
          <a:xfrm rot="16200000">
            <a:off x="2196136" y="4517644"/>
            <a:ext cx="1783080" cy="512064"/>
          </a:xfrm>
          <a:solidFill>
            <a:schemeClr val="accent2"/>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8" name="Місце для тексту 40">
            <a:extLst>
              <a:ext uri="{FF2B5EF4-FFF2-40B4-BE49-F238E27FC236}">
                <a16:creationId xmlns:a16="http://schemas.microsoft.com/office/drawing/2014/main" id="{4C4BFA3E-7B57-DCDD-4EA6-16C64A3756BF}"/>
              </a:ext>
            </a:extLst>
          </p:cNvPr>
          <p:cNvSpPr>
            <a:spLocks noGrp="1"/>
          </p:cNvSpPr>
          <p:nvPr>
            <p:ph type="body" sz="quarter" idx="22"/>
          </p:nvPr>
        </p:nvSpPr>
        <p:spPr>
          <a:xfrm>
            <a:off x="3383307" y="3882136"/>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smtClean="0"/>
              <a:t>Редагувати стиль зразка тексту</a:t>
            </a:r>
          </a:p>
        </p:txBody>
      </p:sp>
      <p:sp>
        <p:nvSpPr>
          <p:cNvPr id="35" name="Місце для тексту 33">
            <a:extLst>
              <a:ext uri="{FF2B5EF4-FFF2-40B4-BE49-F238E27FC236}">
                <a16:creationId xmlns:a16="http://schemas.microsoft.com/office/drawing/2014/main" id="{C65BF0DD-74C0-E055-CCAC-600751F51727}"/>
              </a:ext>
            </a:extLst>
          </p:cNvPr>
          <p:cNvSpPr>
            <a:spLocks noGrp="1"/>
          </p:cNvSpPr>
          <p:nvPr>
            <p:ph type="body" sz="quarter" idx="14" hasCustomPrompt="1"/>
          </p:nvPr>
        </p:nvSpPr>
        <p:spPr>
          <a:xfrm rot="16200000">
            <a:off x="4418179" y="3067943"/>
            <a:ext cx="1783080" cy="512064"/>
          </a:xfrm>
          <a:solidFill>
            <a:schemeClr val="accent3"/>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4" name="Місце для тексту 40">
            <a:extLst>
              <a:ext uri="{FF2B5EF4-FFF2-40B4-BE49-F238E27FC236}">
                <a16:creationId xmlns:a16="http://schemas.microsoft.com/office/drawing/2014/main" id="{25927394-D1A0-C084-C689-F7A4EEE924CB}"/>
              </a:ext>
            </a:extLst>
          </p:cNvPr>
          <p:cNvSpPr>
            <a:spLocks noGrp="1"/>
          </p:cNvSpPr>
          <p:nvPr>
            <p:ph type="body" sz="quarter" idx="19"/>
          </p:nvPr>
        </p:nvSpPr>
        <p:spPr>
          <a:xfrm>
            <a:off x="5589586" y="2432435"/>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smtClean="0"/>
              <a:t>Редагувати стиль зразка тексту</a:t>
            </a:r>
          </a:p>
        </p:txBody>
      </p:sp>
      <p:sp>
        <p:nvSpPr>
          <p:cNvPr id="39" name="Місце для тексту 33">
            <a:extLst>
              <a:ext uri="{FF2B5EF4-FFF2-40B4-BE49-F238E27FC236}">
                <a16:creationId xmlns:a16="http://schemas.microsoft.com/office/drawing/2014/main" id="{08F0F1F2-0D4E-95EA-349B-D734163FD55B}"/>
              </a:ext>
            </a:extLst>
          </p:cNvPr>
          <p:cNvSpPr>
            <a:spLocks noGrp="1"/>
          </p:cNvSpPr>
          <p:nvPr>
            <p:ph type="body" sz="quarter" idx="17" hasCustomPrompt="1"/>
          </p:nvPr>
        </p:nvSpPr>
        <p:spPr>
          <a:xfrm rot="16200000">
            <a:off x="6640222" y="4517644"/>
            <a:ext cx="1783080" cy="512064"/>
          </a:xfrm>
          <a:solidFill>
            <a:schemeClr val="accent4"/>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6" name="Місце для тексту 40">
            <a:extLst>
              <a:ext uri="{FF2B5EF4-FFF2-40B4-BE49-F238E27FC236}">
                <a16:creationId xmlns:a16="http://schemas.microsoft.com/office/drawing/2014/main" id="{B322E7EB-0174-5A8C-5BE3-F501B5670FAD}"/>
              </a:ext>
            </a:extLst>
          </p:cNvPr>
          <p:cNvSpPr>
            <a:spLocks noGrp="1"/>
          </p:cNvSpPr>
          <p:nvPr>
            <p:ph type="body" sz="quarter" idx="21"/>
          </p:nvPr>
        </p:nvSpPr>
        <p:spPr>
          <a:xfrm>
            <a:off x="7827392" y="3882136"/>
            <a:ext cx="1644986"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smtClean="0"/>
              <a:t>Редагувати стиль зразка тексту</a:t>
            </a:r>
          </a:p>
        </p:txBody>
      </p:sp>
      <p:sp>
        <p:nvSpPr>
          <p:cNvPr id="36" name="Місце для тексту 33">
            <a:extLst>
              <a:ext uri="{FF2B5EF4-FFF2-40B4-BE49-F238E27FC236}">
                <a16:creationId xmlns:a16="http://schemas.microsoft.com/office/drawing/2014/main" id="{36C15449-A445-41A6-EAD9-37446450CC14}"/>
              </a:ext>
            </a:extLst>
          </p:cNvPr>
          <p:cNvSpPr>
            <a:spLocks noGrp="1"/>
          </p:cNvSpPr>
          <p:nvPr>
            <p:ph type="body" sz="quarter" idx="15" hasCustomPrompt="1"/>
          </p:nvPr>
        </p:nvSpPr>
        <p:spPr>
          <a:xfrm rot="16200000">
            <a:off x="8862264" y="3072704"/>
            <a:ext cx="1783080" cy="512064"/>
          </a:xfrm>
          <a:solidFill>
            <a:schemeClr val="accent5"/>
          </a:solidFill>
        </p:spPr>
        <p:txBody>
          <a:bodyPr rtlCol="0" anchor="ctr"/>
          <a:lstStyle>
            <a:lvl1pPr marL="0" indent="0" algn="ctr">
              <a:lnSpc>
                <a:spcPct val="100000"/>
              </a:lnSpc>
              <a:spcBef>
                <a:spcPts val="0"/>
              </a:spcBef>
              <a:buNone/>
              <a:defRPr lang="uk-UA" sz="2000" b="1" cap="all" spc="200" baseline="0"/>
            </a:lvl1pPr>
          </a:lstStyle>
          <a:p>
            <a:pPr lvl="0" rtl="0"/>
            <a:r>
              <a:rPr lang="uk-UA"/>
              <a:t>МММ РРРР</a:t>
            </a:r>
          </a:p>
        </p:txBody>
      </p:sp>
      <p:sp>
        <p:nvSpPr>
          <p:cNvPr id="45" name="Місце для тексту 40">
            <a:extLst>
              <a:ext uri="{FF2B5EF4-FFF2-40B4-BE49-F238E27FC236}">
                <a16:creationId xmlns:a16="http://schemas.microsoft.com/office/drawing/2014/main" id="{E6B7327B-EA3B-790D-AB08-0ED1D2FB401B}"/>
              </a:ext>
            </a:extLst>
          </p:cNvPr>
          <p:cNvSpPr>
            <a:spLocks noGrp="1"/>
          </p:cNvSpPr>
          <p:nvPr>
            <p:ph type="body" sz="quarter" idx="20"/>
          </p:nvPr>
        </p:nvSpPr>
        <p:spPr>
          <a:xfrm>
            <a:off x="10035230" y="2437196"/>
            <a:ext cx="1796654" cy="1783080"/>
          </a:xfrm>
        </p:spPr>
        <p:txBody>
          <a:bodyPr lIns="91440" tIns="0" rIns="0" bIns="0" rtlCol="0" anchor="ctr"/>
          <a:lstStyle>
            <a:lvl1pPr marL="0" indent="0">
              <a:lnSpc>
                <a:spcPct val="100000"/>
              </a:lnSpc>
              <a:spcBef>
                <a:spcPts val="0"/>
              </a:spcBef>
              <a:buNone/>
              <a:defRPr lang="uk-UA" sz="1600" spc="100" baseline="0"/>
            </a:lvl1pPr>
          </a:lstStyle>
          <a:p>
            <a:pPr lvl="0" rtl="0"/>
            <a:r>
              <a:rPr lang="uk-UA" smtClean="0"/>
              <a:t>Редагувати стиль зразка тексту</a:t>
            </a:r>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212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Два об’єкти">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9070F102-837A-486A-0CD4-E957B66B872C}"/>
              </a:ext>
            </a:extLst>
          </p:cNvPr>
          <p:cNvPicPr>
            <a:picLocks noChangeAspect="1"/>
          </p:cNvPicPr>
          <p:nvPr userDrawn="1"/>
        </p:nvPicPr>
        <p:blipFill>
          <a:blip r:embed="rId2"/>
          <a:stretch>
            <a:fillRect/>
          </a:stretch>
        </p:blipFill>
        <p:spPr>
          <a:xfrm>
            <a:off x="0" y="3931920"/>
            <a:ext cx="5470497" cy="2926080"/>
          </a:xfrm>
          <a:prstGeom prst="rect">
            <a:avLst/>
          </a:prstGeom>
        </p:spPr>
      </p:pic>
      <p:pic>
        <p:nvPicPr>
          <p:cNvPr id="16" name="Рисунок 15">
            <a:extLst>
              <a:ext uri="{FF2B5EF4-FFF2-40B4-BE49-F238E27FC236}">
                <a16:creationId xmlns:a16="http://schemas.microsoft.com/office/drawing/2014/main" id="{519FAF77-1797-C11F-A1A9-B351E30B37C2}"/>
              </a:ext>
            </a:extLst>
          </p:cNvPr>
          <p:cNvPicPr>
            <a:picLocks noChangeAspect="1"/>
          </p:cNvPicPr>
          <p:nvPr userDrawn="1"/>
        </p:nvPicPr>
        <p:blipFill>
          <a:blip r:embed="rId3"/>
          <a:stretch>
            <a:fillRect/>
          </a:stretch>
        </p:blipFill>
        <p:spPr>
          <a:xfrm>
            <a:off x="7208215" y="0"/>
            <a:ext cx="4983785" cy="2276856"/>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5157787"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5157787" cy="324746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6400800" y="2438400"/>
            <a:ext cx="5183188"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6400800" y="2871216"/>
            <a:ext cx="5183188" cy="324746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Три елементи вмісту">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AE1E66A3-7FD1-08A5-8B20-36C5331DCF69}"/>
              </a:ext>
            </a:extLst>
          </p:cNvPr>
          <p:cNvPicPr>
            <a:picLocks noChangeAspect="1"/>
          </p:cNvPicPr>
          <p:nvPr userDrawn="1"/>
        </p:nvPicPr>
        <p:blipFill>
          <a:blip r:embed="rId2"/>
          <a:stretch>
            <a:fillRect/>
          </a:stretch>
        </p:blipFill>
        <p:spPr>
          <a:xfrm>
            <a:off x="6453650" y="4014216"/>
            <a:ext cx="5738350" cy="2843784"/>
          </a:xfrm>
          <a:prstGeom prst="rect">
            <a:avLst/>
          </a:prstGeom>
        </p:spPr>
      </p:pic>
      <p:pic>
        <p:nvPicPr>
          <p:cNvPr id="14" name="Рисунок 13">
            <a:extLst>
              <a:ext uri="{FF2B5EF4-FFF2-40B4-BE49-F238E27FC236}">
                <a16:creationId xmlns:a16="http://schemas.microsoft.com/office/drawing/2014/main" id="{4464B067-71A6-CB30-BD46-5499FAAE00F9}"/>
              </a:ext>
            </a:extLst>
          </p:cNvPr>
          <p:cNvPicPr>
            <a:picLocks noChangeAspect="1"/>
          </p:cNvPicPr>
          <p:nvPr userDrawn="1"/>
        </p:nvPicPr>
        <p:blipFill>
          <a:blip r:embed="rId3"/>
          <a:stretch>
            <a:fillRect/>
          </a:stretch>
        </p:blipFill>
        <p:spPr>
          <a:xfrm>
            <a:off x="0" y="0"/>
            <a:ext cx="5458968" cy="2919913"/>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3" name="Місце для тексту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5" name="Місце для тексту 4">
            <a:extLst>
              <a:ext uri="{FF2B5EF4-FFF2-40B4-BE49-F238E27FC236}">
                <a16:creationId xmlns:a16="http://schemas.microsoft.com/office/drawing/2014/main" id="{2100C9C6-BD61-4D2C-9146-FB785BAE4FF3}"/>
              </a:ext>
            </a:extLst>
          </p:cNvPr>
          <p:cNvSpPr>
            <a:spLocks noGrp="1"/>
          </p:cNvSpPr>
          <p:nvPr>
            <p:ph type="body" sz="quarter" idx="3"/>
          </p:nvPr>
        </p:nvSpPr>
        <p:spPr>
          <a:xfrm>
            <a:off x="4407408"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6" name="Місце для вмісту 5">
            <a:extLst>
              <a:ext uri="{FF2B5EF4-FFF2-40B4-BE49-F238E27FC236}">
                <a16:creationId xmlns:a16="http://schemas.microsoft.com/office/drawing/2014/main" id="{E2E342EE-68BB-484D-98C3-48A7847549D4}"/>
              </a:ext>
            </a:extLst>
          </p:cNvPr>
          <p:cNvSpPr>
            <a:spLocks noGrp="1"/>
          </p:cNvSpPr>
          <p:nvPr>
            <p:ph sz="quarter" idx="4"/>
          </p:nvPr>
        </p:nvSpPr>
        <p:spPr>
          <a:xfrm>
            <a:off x="4407408"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7" name="Місце для тексту 4">
            <a:extLst>
              <a:ext uri="{FF2B5EF4-FFF2-40B4-BE49-F238E27FC236}">
                <a16:creationId xmlns:a16="http://schemas.microsoft.com/office/drawing/2014/main" id="{9A48939F-0CF9-9CBD-F606-7A4850B910A1}"/>
              </a:ext>
            </a:extLst>
          </p:cNvPr>
          <p:cNvSpPr>
            <a:spLocks noGrp="1"/>
          </p:cNvSpPr>
          <p:nvPr>
            <p:ph type="body" sz="quarter" idx="13"/>
          </p:nvPr>
        </p:nvSpPr>
        <p:spPr>
          <a:xfrm>
            <a:off x="8183880" y="2438400"/>
            <a:ext cx="3419856" cy="365760"/>
          </a:xfrm>
        </p:spPr>
        <p:txBody>
          <a:bodyPr rtlCol="0" anchor="t"/>
          <a:lstStyle>
            <a:lvl1pPr marL="0" indent="0">
              <a:lnSpc>
                <a:spcPct val="100000"/>
              </a:lnSpc>
              <a:spcBef>
                <a:spcPts val="1000"/>
              </a:spcBef>
              <a:buNone/>
              <a:defRPr lang="uk-UA" sz="2000" b="1" cap="all" spc="200" baseline="0">
                <a:latin typeface="+mj-lt"/>
              </a:defRPr>
            </a:lvl1pPr>
            <a:lvl2pPr marL="457200" indent="0">
              <a:buNone/>
              <a:defRPr lang="uk-UA" sz="2000" b="1"/>
            </a:lvl2pPr>
            <a:lvl3pPr marL="914400" indent="0">
              <a:buNone/>
              <a:defRPr lang="uk-UA" sz="1800" b="1"/>
            </a:lvl3pPr>
            <a:lvl4pPr marL="1371600" indent="0">
              <a:buNone/>
              <a:defRPr lang="uk-UA" sz="1600" b="1"/>
            </a:lvl4pPr>
            <a:lvl5pPr marL="1828800" indent="0">
              <a:buNone/>
              <a:defRPr lang="uk-UA" sz="1600" b="1"/>
            </a:lvl5pPr>
            <a:lvl6pPr marL="2286000" indent="0">
              <a:buNone/>
              <a:defRPr lang="uk-UA" sz="1600" b="1"/>
            </a:lvl6pPr>
            <a:lvl7pPr marL="2743200" indent="0">
              <a:buNone/>
              <a:defRPr lang="uk-UA" sz="1600" b="1"/>
            </a:lvl7pPr>
            <a:lvl8pPr marL="3200400" indent="0">
              <a:buNone/>
              <a:defRPr lang="uk-UA" sz="1600" b="1"/>
            </a:lvl8pPr>
            <a:lvl9pPr marL="3657600" indent="0">
              <a:buNone/>
              <a:defRPr lang="uk-UA" sz="1600" b="1"/>
            </a:lvl9pPr>
          </a:lstStyle>
          <a:p>
            <a:pPr lvl="0" rtl="0"/>
            <a:r>
              <a:rPr lang="uk-UA" smtClean="0"/>
              <a:t>Редагувати стиль зразка тексту</a:t>
            </a:r>
          </a:p>
        </p:txBody>
      </p:sp>
      <p:sp>
        <p:nvSpPr>
          <p:cNvPr id="13" name="Місце для вмісту 5">
            <a:extLst>
              <a:ext uri="{FF2B5EF4-FFF2-40B4-BE49-F238E27FC236}">
                <a16:creationId xmlns:a16="http://schemas.microsoft.com/office/drawing/2014/main" id="{693BC756-2B97-9751-B879-03B6F1C405C3}"/>
              </a:ext>
            </a:extLst>
          </p:cNvPr>
          <p:cNvSpPr>
            <a:spLocks noGrp="1"/>
          </p:cNvSpPr>
          <p:nvPr>
            <p:ph sz="quarter" idx="14"/>
          </p:nvPr>
        </p:nvSpPr>
        <p:spPr>
          <a:xfrm>
            <a:off x="8183880" y="2871216"/>
            <a:ext cx="3419856" cy="2925554"/>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2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рівняння">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F5F45936-2436-D9FD-A05D-F3C70F90FDCC}"/>
              </a:ext>
            </a:extLst>
          </p:cNvPr>
          <p:cNvPicPr>
            <a:picLocks noChangeAspect="1"/>
          </p:cNvPicPr>
          <p:nvPr userDrawn="1"/>
        </p:nvPicPr>
        <p:blipFill>
          <a:blip r:embed="rId2"/>
          <a:stretch>
            <a:fillRect/>
          </a:stretch>
        </p:blipFill>
        <p:spPr>
          <a:xfrm>
            <a:off x="0" y="3758530"/>
            <a:ext cx="4700016" cy="3099470"/>
          </a:xfrm>
          <a:prstGeom prst="rect">
            <a:avLst/>
          </a:prstGeom>
        </p:spPr>
      </p:pic>
      <p:pic>
        <p:nvPicPr>
          <p:cNvPr id="8" name="Рисунок 7">
            <a:extLst>
              <a:ext uri="{FF2B5EF4-FFF2-40B4-BE49-F238E27FC236}">
                <a16:creationId xmlns:a16="http://schemas.microsoft.com/office/drawing/2014/main" id="{0DF862D5-CF3B-E45B-934F-ACEF42B35BB4}"/>
              </a:ext>
            </a:extLst>
          </p:cNvPr>
          <p:cNvPicPr>
            <a:picLocks noChangeAspect="1"/>
          </p:cNvPicPr>
          <p:nvPr userDrawn="1"/>
        </p:nvPicPr>
        <p:blipFill>
          <a:blip r:embed="rId3"/>
          <a:stretch>
            <a:fillRect/>
          </a:stretch>
        </p:blipFill>
        <p:spPr>
          <a:xfrm>
            <a:off x="0" y="0"/>
            <a:ext cx="5148072" cy="3436275"/>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smtClean="0"/>
              <a:t>Зразок заголовка</a:t>
            </a:r>
            <a:endParaRPr lang="uk-UA"/>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88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Завершення">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79AFB71-7F33-280E-7877-06F4AFFF063A}"/>
              </a:ext>
            </a:extLst>
          </p:cNvPr>
          <p:cNvPicPr>
            <a:picLocks noChangeAspect="1"/>
          </p:cNvPicPr>
          <p:nvPr userDrawn="1"/>
        </p:nvPicPr>
        <p:blipFill>
          <a:blip r:embed="rId2"/>
          <a:srcRect/>
          <a:stretch/>
        </p:blipFill>
        <p:spPr>
          <a:xfrm>
            <a:off x="0" y="0"/>
            <a:ext cx="12192000" cy="6858000"/>
          </a:xfrm>
          <a:prstGeom prst="rect">
            <a:avLst/>
          </a:prstGeom>
        </p:spPr>
      </p:pic>
      <p:sp>
        <p:nvSpPr>
          <p:cNvPr id="6" name="Заголовок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10" name="Підзаголовок 2">
            <a:extLst>
              <a:ext uri="{FF2B5EF4-FFF2-40B4-BE49-F238E27FC236}">
                <a16:creationId xmlns:a16="http://schemas.microsoft.com/office/drawing/2014/main" id="{DC93615E-193E-5253-6EE0-EC01791E3A3A}"/>
              </a:ext>
            </a:extLst>
          </p:cNvPr>
          <p:cNvSpPr>
            <a:spLocks noGrp="1"/>
          </p:cNvSpPr>
          <p:nvPr>
            <p:ph type="subTitle" idx="1"/>
          </p:nvPr>
        </p:nvSpPr>
        <p:spPr>
          <a:xfrm>
            <a:off x="1078992" y="348386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smtClean="0"/>
              <a:t>Клацніть, щоб редагувати стиль зразка підзаголовка</a:t>
            </a:r>
            <a:endParaRPr lang="uk-UA"/>
          </a:p>
        </p:txBody>
      </p:sp>
    </p:spTree>
    <p:extLst>
      <p:ext uri="{BB962C8B-B14F-4D97-AF65-F5344CB8AC3E}">
        <p14:creationId xmlns:p14="http://schemas.microsoft.com/office/powerpoint/2010/main" val="234035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Лише заголовок">
    <p:spTree>
      <p:nvGrpSpPr>
        <p:cNvPr id="1" name=""/>
        <p:cNvGrpSpPr/>
        <p:nvPr/>
      </p:nvGrpSpPr>
      <p:grpSpPr>
        <a:xfrm>
          <a:off x="0" y="0"/>
          <a:ext cx="0" cy="0"/>
          <a:chOff x="0" y="0"/>
          <a:chExt cx="0" cy="0"/>
        </a:xfrm>
      </p:grpSpPr>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Заголовок 1">
            <a:extLst>
              <a:ext uri="{FF2B5EF4-FFF2-40B4-BE49-F238E27FC236}">
                <a16:creationId xmlns:a16="http://schemas.microsoft.com/office/drawing/2014/main" id="{3BDEDC48-AA67-6FC9-FF0E-CD3CB49A502F}"/>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1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uk-UA" sz="3200">
                <a:latin typeface="+mj-lt"/>
              </a:defRPr>
            </a:lvl1pPr>
          </a:lstStyle>
          <a:p>
            <a:pPr rtl="0"/>
            <a:r>
              <a:rPr lang="uk-UA" smtClean="0"/>
              <a:t>Зразок заголовка</a:t>
            </a:r>
            <a:endParaRPr lang="uk-UA"/>
          </a:p>
        </p:txBody>
      </p:sp>
      <p:sp>
        <p:nvSpPr>
          <p:cNvPr id="3" name="Місце для вмісту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uk-UA" sz="3200"/>
            </a:lvl1pPr>
            <a:lvl2pPr>
              <a:defRPr lang="uk-UA" sz="2800"/>
            </a:lvl2pPr>
            <a:lvl3pPr>
              <a:defRPr lang="uk-UA" sz="2400"/>
            </a:lvl3pPr>
            <a:lvl4pPr>
              <a:defRPr lang="uk-UA" sz="2000"/>
            </a:lvl4pPr>
            <a:lvl5pPr>
              <a:defRPr lang="uk-UA" sz="2000"/>
            </a:lvl5pPr>
            <a:lvl6pPr>
              <a:defRPr lang="uk-UA" sz="2000"/>
            </a:lvl6pPr>
            <a:lvl7pPr>
              <a:defRPr lang="uk-UA" sz="2000"/>
            </a:lvl7pPr>
            <a:lvl8pPr>
              <a:defRPr lang="uk-UA" sz="2000"/>
            </a:lvl8pPr>
            <a:lvl9pPr>
              <a:defRPr lang="uk-UA" sz="2000"/>
            </a:lvl9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4" name="Місце для тексту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uk-UA" sz="1600"/>
            </a:lvl1pPr>
            <a:lvl2pPr marL="457200" indent="0">
              <a:buNone/>
              <a:defRPr lang="uk-UA" sz="1400"/>
            </a:lvl2pPr>
            <a:lvl3pPr marL="914400" indent="0">
              <a:buNone/>
              <a:defRPr lang="uk-UA" sz="1200"/>
            </a:lvl3pPr>
            <a:lvl4pPr marL="1371600" indent="0">
              <a:buNone/>
              <a:defRPr lang="uk-UA" sz="1000"/>
            </a:lvl4pPr>
            <a:lvl5pPr marL="1828800" indent="0">
              <a:buNone/>
              <a:defRPr lang="uk-UA" sz="1000"/>
            </a:lvl5pPr>
            <a:lvl6pPr marL="2286000" indent="0">
              <a:buNone/>
              <a:defRPr lang="uk-UA" sz="1000"/>
            </a:lvl6pPr>
            <a:lvl7pPr marL="2743200" indent="0">
              <a:buNone/>
              <a:defRPr lang="uk-UA" sz="1000"/>
            </a:lvl7pPr>
            <a:lvl8pPr marL="3200400" indent="0">
              <a:buNone/>
              <a:defRPr lang="uk-UA" sz="1000"/>
            </a:lvl8pPr>
            <a:lvl9pPr marL="3657600" indent="0">
              <a:buNone/>
              <a:defRPr lang="uk-UA" sz="1000"/>
            </a:lvl9pPr>
          </a:lstStyle>
          <a:p>
            <a:pPr lvl="0" rtl="0"/>
            <a:r>
              <a:rPr lang="uk-UA" smtClean="0"/>
              <a:t>Редагувати стиль зразка тексту</a:t>
            </a:r>
          </a:p>
        </p:txBody>
      </p:sp>
      <p:sp>
        <p:nvSpPr>
          <p:cNvPr id="6" name="Місце для нижнього колонтитула 5">
            <a:extLst>
              <a:ext uri="{FF2B5EF4-FFF2-40B4-BE49-F238E27FC236}">
                <a16:creationId xmlns:a16="http://schemas.microsoft.com/office/drawing/2014/main" id="{F5AEF53B-C85C-47DB-ADE4-C1D9FA682945}"/>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7" name="Місце для номера слайда 6">
            <a:extLst>
              <a:ext uri="{FF2B5EF4-FFF2-40B4-BE49-F238E27FC236}">
                <a16:creationId xmlns:a16="http://schemas.microsoft.com/office/drawing/2014/main" id="{DFD4FD38-14E5-4C36-B948-8BF3F794ED8C}"/>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8" name="Пряма сполучна лінія 7">
            <a:extLst>
              <a:ext uri="{FF2B5EF4-FFF2-40B4-BE49-F238E27FC236}">
                <a16:creationId xmlns:a16="http://schemas.microsoft.com/office/drawing/2014/main" id="{5754AE8D-13E4-BDDA-7C36-A9E08FD0A0E8}"/>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Пряма сполучна лінія 8">
            <a:extLst>
              <a:ext uri="{FF2B5EF4-FFF2-40B4-BE49-F238E27FC236}">
                <a16:creationId xmlns:a16="http://schemas.microsoft.com/office/drawing/2014/main" id="{6CE37136-8479-8CDC-7EEB-030C1A8151EF}"/>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uk-UA" sz="3200">
                <a:latin typeface="+mj-lt"/>
              </a:defRPr>
            </a:lvl1pPr>
          </a:lstStyle>
          <a:p>
            <a:pPr rtl="0"/>
            <a:r>
              <a:rPr lang="uk-UA" smtClean="0"/>
              <a:t>Зразок заголовка</a:t>
            </a:r>
            <a:endParaRPr lang="uk-UA"/>
          </a:p>
        </p:txBody>
      </p:sp>
      <p:sp>
        <p:nvSpPr>
          <p:cNvPr id="3" name="Місце для зображення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uk-UA" sz="3200"/>
            </a:lvl1pPr>
            <a:lvl2pPr marL="457200" indent="0">
              <a:buNone/>
              <a:defRPr lang="uk-UA" sz="2800"/>
            </a:lvl2pPr>
            <a:lvl3pPr marL="914400" indent="0">
              <a:buNone/>
              <a:defRPr lang="uk-UA" sz="2400"/>
            </a:lvl3pPr>
            <a:lvl4pPr marL="1371600" indent="0">
              <a:buNone/>
              <a:defRPr lang="uk-UA" sz="2000"/>
            </a:lvl4pPr>
            <a:lvl5pPr marL="1828800" indent="0">
              <a:buNone/>
              <a:defRPr lang="uk-UA" sz="2000"/>
            </a:lvl5pPr>
            <a:lvl6pPr marL="2286000" indent="0">
              <a:buNone/>
              <a:defRPr lang="uk-UA" sz="2000"/>
            </a:lvl6pPr>
            <a:lvl7pPr marL="2743200" indent="0">
              <a:buNone/>
              <a:defRPr lang="uk-UA" sz="2000"/>
            </a:lvl7pPr>
            <a:lvl8pPr marL="3200400" indent="0">
              <a:buNone/>
              <a:defRPr lang="uk-UA" sz="2000"/>
            </a:lvl8pPr>
            <a:lvl9pPr marL="3657600" indent="0">
              <a:buNone/>
              <a:defRPr lang="uk-UA" sz="2000"/>
            </a:lvl9pPr>
          </a:lstStyle>
          <a:p>
            <a:pPr rtl="0"/>
            <a:r>
              <a:rPr lang="uk-UA" smtClean="0"/>
              <a:t>Клацніть піктограму, щоб додати зображення</a:t>
            </a:r>
            <a:endParaRPr lang="uk-UA" dirty="0"/>
          </a:p>
        </p:txBody>
      </p:sp>
      <p:sp>
        <p:nvSpPr>
          <p:cNvPr id="4" name="Місце для тексту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uk-UA" sz="1600"/>
            </a:lvl1pPr>
            <a:lvl2pPr marL="457200" indent="0">
              <a:buNone/>
              <a:defRPr lang="uk-UA" sz="1400"/>
            </a:lvl2pPr>
            <a:lvl3pPr marL="914400" indent="0">
              <a:buNone/>
              <a:defRPr lang="uk-UA" sz="1200"/>
            </a:lvl3pPr>
            <a:lvl4pPr marL="1371600" indent="0">
              <a:buNone/>
              <a:defRPr lang="uk-UA" sz="1000"/>
            </a:lvl4pPr>
            <a:lvl5pPr marL="1828800" indent="0">
              <a:buNone/>
              <a:defRPr lang="uk-UA" sz="1000"/>
            </a:lvl5pPr>
            <a:lvl6pPr marL="2286000" indent="0">
              <a:buNone/>
              <a:defRPr lang="uk-UA" sz="1000"/>
            </a:lvl6pPr>
            <a:lvl7pPr marL="2743200" indent="0">
              <a:buNone/>
              <a:defRPr lang="uk-UA" sz="1000"/>
            </a:lvl7pPr>
            <a:lvl8pPr marL="3200400" indent="0">
              <a:buNone/>
              <a:defRPr lang="uk-UA" sz="1000"/>
            </a:lvl8pPr>
            <a:lvl9pPr marL="3657600" indent="0">
              <a:buNone/>
              <a:defRPr lang="uk-UA" sz="1000"/>
            </a:lvl9pPr>
          </a:lstStyle>
          <a:p>
            <a:pPr lvl="0" rtl="0"/>
            <a:r>
              <a:rPr lang="uk-UA" smtClean="0"/>
              <a:t>Редагувати стиль зразка тексту</a:t>
            </a:r>
          </a:p>
        </p:txBody>
      </p:sp>
      <p:sp>
        <p:nvSpPr>
          <p:cNvPr id="6" name="Місце для нижнього колонтитула 5">
            <a:extLst>
              <a:ext uri="{FF2B5EF4-FFF2-40B4-BE49-F238E27FC236}">
                <a16:creationId xmlns:a16="http://schemas.microsoft.com/office/drawing/2014/main" id="{08DA4DA3-10C7-48A6-9B15-38222B8CAD42}"/>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7" name="Місце для номера слайда 6">
            <a:extLst>
              <a:ext uri="{FF2B5EF4-FFF2-40B4-BE49-F238E27FC236}">
                <a16:creationId xmlns:a16="http://schemas.microsoft.com/office/drawing/2014/main" id="{E584E7EE-5B3B-427E-9807-020AEF8C7662}"/>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8" name="Пряма сполучна лінія 7">
            <a:extLst>
              <a:ext uri="{FF2B5EF4-FFF2-40B4-BE49-F238E27FC236}">
                <a16:creationId xmlns:a16="http://schemas.microsoft.com/office/drawing/2014/main" id="{1DC6EFE9-BD9C-6124-823A-BD1C488321D2}"/>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Пряма сполучна лінія 8">
            <a:extLst>
              <a:ext uri="{FF2B5EF4-FFF2-40B4-BE49-F238E27FC236}">
                <a16:creationId xmlns:a16="http://schemas.microsoft.com/office/drawing/2014/main" id="{21B53473-DF27-C657-627F-ED66976E076B}"/>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рядок денний">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D1D3B0F0-DE71-18AB-7957-4CFA29C3A328}"/>
              </a:ext>
            </a:extLst>
          </p:cNvPr>
          <p:cNvPicPr>
            <a:picLocks noChangeAspect="1"/>
          </p:cNvPicPr>
          <p:nvPr userDrawn="1"/>
        </p:nvPicPr>
        <p:blipFill>
          <a:blip r:embed="rId2"/>
          <a:stretch>
            <a:fillRect/>
          </a:stretch>
        </p:blipFill>
        <p:spPr>
          <a:xfrm>
            <a:off x="0" y="857290"/>
            <a:ext cx="5797296" cy="6000710"/>
          </a:xfrm>
          <a:prstGeom prst="rect">
            <a:avLst/>
          </a:prstGeom>
        </p:spPr>
      </p:pic>
      <p:pic>
        <p:nvPicPr>
          <p:cNvPr id="8" name="Рисунок 7">
            <a:extLst>
              <a:ext uri="{FF2B5EF4-FFF2-40B4-BE49-F238E27FC236}">
                <a16:creationId xmlns:a16="http://schemas.microsoft.com/office/drawing/2014/main" id="{1F04770F-E995-EF98-B4D1-9F13733EEF07}"/>
              </a:ext>
            </a:extLst>
          </p:cNvPr>
          <p:cNvPicPr>
            <a:picLocks noChangeAspect="1"/>
          </p:cNvPicPr>
          <p:nvPr userDrawn="1"/>
        </p:nvPicPr>
        <p:blipFill>
          <a:blip r:embed="rId3"/>
          <a:stretch>
            <a:fillRect/>
          </a:stretch>
        </p:blipFill>
        <p:spPr>
          <a:xfrm>
            <a:off x="8763000" y="0"/>
            <a:ext cx="3429000" cy="6807199"/>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smtClean="0"/>
              <a:t>Зразок заголовка</a:t>
            </a:r>
            <a:endParaRPr lang="uk-UA"/>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00000"/>
              </a:lnSpc>
              <a:spcBef>
                <a:spcPts val="1000"/>
              </a:spcBef>
              <a:buNone/>
              <a:defRPr lang="uk-UA" sz="2400" b="1" spc="200" baseline="0"/>
            </a:lvl1pPr>
            <a:lvl2pPr marL="228600">
              <a:lnSpc>
                <a:spcPct val="150000"/>
              </a:lnSpc>
              <a:spcBef>
                <a:spcPts val="1000"/>
              </a:spcBef>
              <a:defRPr lang="uk-UA" sz="2400" spc="100" baseline="0"/>
            </a:lvl2pPr>
            <a:lvl3pPr marL="457200">
              <a:lnSpc>
                <a:spcPct val="150000"/>
              </a:lnSpc>
              <a:spcBef>
                <a:spcPts val="1000"/>
              </a:spcBef>
              <a:defRPr lang="uk-UA" sz="2400" spc="100" baseline="0"/>
            </a:lvl3pPr>
            <a:lvl4pPr marL="685800">
              <a:lnSpc>
                <a:spcPct val="150000"/>
              </a:lnSpc>
              <a:spcBef>
                <a:spcPts val="1000"/>
              </a:spcBef>
              <a:defRPr lang="uk-UA" sz="2400" spc="100" baseline="0"/>
            </a:lvl4pPr>
            <a:lvl5pPr marL="914400">
              <a:lnSpc>
                <a:spcPct val="150000"/>
              </a:lnSpc>
              <a:spcBef>
                <a:spcPts val="1000"/>
              </a:spcBef>
              <a:defRPr lang="uk-UA" sz="24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8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і об’єкт">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60328C38-4E83-27EA-9D01-DDDF734988CA}"/>
              </a:ext>
            </a:extLst>
          </p:cNvPr>
          <p:cNvPicPr>
            <a:picLocks noChangeAspect="1"/>
          </p:cNvPicPr>
          <p:nvPr userDrawn="1"/>
        </p:nvPicPr>
        <p:blipFill>
          <a:blip r:embed="rId2"/>
          <a:stretch>
            <a:fillRect/>
          </a:stretch>
        </p:blipFill>
        <p:spPr>
          <a:xfrm>
            <a:off x="5370576" y="3428234"/>
            <a:ext cx="6821424" cy="3429766"/>
          </a:xfrm>
          <a:prstGeom prst="rect">
            <a:avLst/>
          </a:prstGeom>
        </p:spPr>
      </p:pic>
      <p:pic>
        <p:nvPicPr>
          <p:cNvPr id="10" name="Рисунок 9">
            <a:extLst>
              <a:ext uri="{FF2B5EF4-FFF2-40B4-BE49-F238E27FC236}">
                <a16:creationId xmlns:a16="http://schemas.microsoft.com/office/drawing/2014/main" id="{B270B91D-A39E-3D53-DBBB-DF836D19BE1A}"/>
              </a:ext>
            </a:extLst>
          </p:cNvPr>
          <p:cNvPicPr>
            <a:picLocks noChangeAspect="1"/>
          </p:cNvPicPr>
          <p:nvPr userDrawn="1"/>
        </p:nvPicPr>
        <p:blipFill>
          <a:blip r:embed="rId3"/>
          <a:stretch>
            <a:fillRect/>
          </a:stretch>
        </p:blipFill>
        <p:spPr>
          <a:xfrm>
            <a:off x="0" y="0"/>
            <a:ext cx="4654518" cy="5239512"/>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smtClean="0"/>
              <a:t>Зразок заголовка</a:t>
            </a:r>
            <a:endParaRPr lang="uk-UA"/>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150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озділу">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FEC1861-1570-5A6A-D3BA-4A17F008A562}"/>
              </a:ext>
            </a:extLst>
          </p:cNvPr>
          <p:cNvPicPr>
            <a:picLocks noChangeAspect="1"/>
          </p:cNvPicPr>
          <p:nvPr userDrawn="1"/>
        </p:nvPicPr>
        <p:blipFill>
          <a:blip r:embed="rId2"/>
          <a:srcRect/>
          <a:stretch/>
        </p:blipFill>
        <p:spPr>
          <a:xfrm>
            <a:off x="0" y="0"/>
            <a:ext cx="12192000" cy="6858000"/>
          </a:xfrm>
          <a:prstGeom prst="rect">
            <a:avLst/>
          </a:prstGeom>
        </p:spPr>
      </p:pic>
      <p:sp>
        <p:nvSpPr>
          <p:cNvPr id="6" name="Заголовок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rtlCol="0" anchor="t">
            <a:noAutofit/>
          </a:bodyPr>
          <a:lstStyle>
            <a:lvl1pPr algn="l">
              <a:defRPr lang="uk-UA" sz="9600" spc="300" baseline="0">
                <a:ln w="28575">
                  <a:solidFill>
                    <a:schemeClr val="tx1"/>
                  </a:solidFill>
                </a:ln>
                <a:noFill/>
              </a:defRPr>
            </a:lvl1pPr>
          </a:lstStyle>
          <a:p>
            <a:pPr rtl="0"/>
            <a:r>
              <a:rPr lang="uk-UA"/>
              <a:t>КЛАЦНІТЬ, ЩОБ ЗМІНИТИ СТИЛЬ ЗРАЗКА ЗАГОЛОВКА</a:t>
            </a:r>
          </a:p>
        </p:txBody>
      </p:sp>
      <p:sp>
        <p:nvSpPr>
          <p:cNvPr id="10" name="Підзаголовок 2">
            <a:extLst>
              <a:ext uri="{FF2B5EF4-FFF2-40B4-BE49-F238E27FC236}">
                <a16:creationId xmlns:a16="http://schemas.microsoft.com/office/drawing/2014/main" id="{DC93615E-193E-5253-6EE0-EC01791E3A3A}"/>
              </a:ext>
            </a:extLst>
          </p:cNvPr>
          <p:cNvSpPr>
            <a:spLocks noGrp="1"/>
          </p:cNvSpPr>
          <p:nvPr>
            <p:ph type="subTitle" idx="1"/>
          </p:nvPr>
        </p:nvSpPr>
        <p:spPr>
          <a:xfrm>
            <a:off x="1078992" y="4901184"/>
            <a:ext cx="10040112" cy="1280160"/>
          </a:xfrm>
        </p:spPr>
        <p:txBody>
          <a:bodyPr rtlCol="0"/>
          <a:lstStyle>
            <a:lvl1pPr marL="0" indent="0" algn="l">
              <a:buNone/>
              <a:defRPr lang="uk-UA" sz="2400" b="1" baseline="0">
                <a:latin typeface="+mn-lt"/>
              </a:defRPr>
            </a:lvl1pPr>
            <a:lvl2pPr marL="457200" indent="0" algn="ctr">
              <a:buNone/>
              <a:defRPr lang="uk-UA" sz="2000"/>
            </a:lvl2pPr>
            <a:lvl3pPr marL="914400" indent="0" algn="ctr">
              <a:buNone/>
              <a:defRPr lang="uk-UA" sz="1800"/>
            </a:lvl3pPr>
            <a:lvl4pPr marL="1371600" indent="0" algn="ctr">
              <a:buNone/>
              <a:defRPr lang="uk-UA" sz="1600"/>
            </a:lvl4pPr>
            <a:lvl5pPr marL="1828800" indent="0" algn="ctr">
              <a:buNone/>
              <a:defRPr lang="uk-UA" sz="1600"/>
            </a:lvl5pPr>
            <a:lvl6pPr marL="2286000" indent="0" algn="ctr">
              <a:buNone/>
              <a:defRPr lang="uk-UA" sz="1600"/>
            </a:lvl6pPr>
            <a:lvl7pPr marL="2743200" indent="0" algn="ctr">
              <a:buNone/>
              <a:defRPr lang="uk-UA" sz="1600"/>
            </a:lvl7pPr>
            <a:lvl8pPr marL="3200400" indent="0" algn="ctr">
              <a:buNone/>
              <a:defRPr lang="uk-UA" sz="1600"/>
            </a:lvl8pPr>
            <a:lvl9pPr marL="3657600" indent="0" algn="ctr">
              <a:buNone/>
              <a:defRPr lang="uk-UA" sz="1600"/>
            </a:lvl9pPr>
          </a:lstStyle>
          <a:p>
            <a:pPr rtl="0"/>
            <a:r>
              <a:rPr lang="uk-UA" smtClean="0"/>
              <a:t>Клацніть, щоб редагувати стиль зразка підзаголовка</a:t>
            </a:r>
            <a:endParaRPr lang="uk-UA"/>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і вміст 2">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437D9B2-AE86-9092-7072-0F717E3CA831}"/>
              </a:ext>
            </a:extLst>
          </p:cNvPr>
          <p:cNvPicPr>
            <a:picLocks noChangeAspect="1"/>
          </p:cNvPicPr>
          <p:nvPr userDrawn="1"/>
        </p:nvPicPr>
        <p:blipFill>
          <a:blip r:embed="rId2"/>
          <a:stretch>
            <a:fillRect/>
          </a:stretch>
        </p:blipFill>
        <p:spPr>
          <a:xfrm>
            <a:off x="0" y="3655535"/>
            <a:ext cx="4727448" cy="3202465"/>
          </a:xfrm>
          <a:prstGeom prst="rect">
            <a:avLst/>
          </a:prstGeom>
        </p:spPr>
      </p:pic>
      <p:pic>
        <p:nvPicPr>
          <p:cNvPr id="9" name="Рисунок 8">
            <a:extLst>
              <a:ext uri="{FF2B5EF4-FFF2-40B4-BE49-F238E27FC236}">
                <a16:creationId xmlns:a16="http://schemas.microsoft.com/office/drawing/2014/main" id="{5BF7E0A5-7E8E-4A90-B415-12984C7AB24C}"/>
              </a:ext>
            </a:extLst>
          </p:cNvPr>
          <p:cNvPicPr>
            <a:picLocks noChangeAspect="1"/>
          </p:cNvPicPr>
          <p:nvPr userDrawn="1"/>
        </p:nvPicPr>
        <p:blipFill>
          <a:blip r:embed="rId3"/>
          <a:stretch>
            <a:fillRect/>
          </a:stretch>
        </p:blipFill>
        <p:spPr>
          <a:xfrm>
            <a:off x="6548245" y="0"/>
            <a:ext cx="5643755" cy="2313432"/>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rtlCol="0"/>
          <a:lstStyle>
            <a:lvl1pPr algn="r">
              <a:defRPr lang="uk-UA" sz="4800" cap="all" spc="400" baseline="0"/>
            </a:lvl1pPr>
          </a:lstStyle>
          <a:p>
            <a:pPr rtl="0"/>
            <a:r>
              <a:rPr lang="uk-UA" smtClean="0"/>
              <a:t>Зразок заголовка</a:t>
            </a:r>
            <a:endParaRPr lang="uk-UA"/>
          </a:p>
        </p:txBody>
      </p:sp>
      <p:sp>
        <p:nvSpPr>
          <p:cNvPr id="14" name="Місце для вмісту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rtlCol="0" anchor="ctr"/>
          <a:lstStyle>
            <a:lvl1pPr marL="0" indent="0">
              <a:lnSpc>
                <a:spcPct val="150000"/>
              </a:lnSpc>
              <a:spcBef>
                <a:spcPts val="1000"/>
              </a:spcBef>
              <a:buNone/>
              <a:defRPr lang="uk-UA" sz="1600" spc="100" baseline="0"/>
            </a:lvl1pPr>
            <a:lvl2pPr marL="228600">
              <a:lnSpc>
                <a:spcPct val="150000"/>
              </a:lnSpc>
              <a:spcBef>
                <a:spcPts val="1000"/>
              </a:spcBef>
              <a:defRPr lang="uk-UA" sz="1600" spc="100" baseline="0"/>
            </a:lvl2pPr>
            <a:lvl3pPr marL="457200">
              <a:lnSpc>
                <a:spcPct val="150000"/>
              </a:lnSpc>
              <a:spcBef>
                <a:spcPts val="1000"/>
              </a:spcBef>
              <a:defRPr lang="uk-UA" sz="1600" spc="100" baseline="0"/>
            </a:lvl3pPr>
            <a:lvl4pPr marL="685800">
              <a:lnSpc>
                <a:spcPct val="150000"/>
              </a:lnSpc>
              <a:spcBef>
                <a:spcPts val="1000"/>
              </a:spcBef>
              <a:defRPr lang="uk-UA" sz="1600" spc="100" baseline="0"/>
            </a:lvl4pPr>
            <a:lvl5pPr marL="914400">
              <a:lnSpc>
                <a:spcPct val="150000"/>
              </a:lnSpc>
              <a:spcBef>
                <a:spcPts val="1000"/>
              </a:spcBef>
              <a:defRPr lang="uk-UA" sz="16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3" name="Місце для нижнього колонтитула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4" name="Місце для номера слайда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5" name="Пряма сполучна лінія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Пряма сполучна лінія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80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і вміст 3">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Рисунок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Заголовок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4" name="Місце для вмісту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rtlCol="0"/>
          <a:lstStyle>
            <a:lvl1pPr>
              <a:lnSpc>
                <a:spcPct val="100000"/>
              </a:lnSpc>
              <a:spcBef>
                <a:spcPts val="1000"/>
              </a:spcBef>
              <a:defRPr lang="uk-UA" sz="1600" spc="100" baseline="0"/>
            </a:lvl1pPr>
            <a:lvl2pPr>
              <a:lnSpc>
                <a:spcPct val="100000"/>
              </a:lnSpc>
              <a:spcBef>
                <a:spcPts val="1000"/>
              </a:spcBef>
              <a:defRPr lang="uk-UA" sz="1400" spc="100" baseline="0"/>
            </a:lvl2pPr>
            <a:lvl3pPr>
              <a:lnSpc>
                <a:spcPct val="100000"/>
              </a:lnSpc>
              <a:spcBef>
                <a:spcPts val="1000"/>
              </a:spcBef>
              <a:defRPr lang="uk-UA" sz="1200" spc="100" baseline="0"/>
            </a:lvl3pPr>
            <a:lvl4pPr>
              <a:lnSpc>
                <a:spcPct val="100000"/>
              </a:lnSpc>
              <a:spcBef>
                <a:spcPts val="1000"/>
              </a:spcBef>
              <a:defRPr lang="uk-UA" sz="1100" spc="100" baseline="0"/>
            </a:lvl4pPr>
            <a:lvl5pPr>
              <a:lnSpc>
                <a:spcPct val="100000"/>
              </a:lnSpc>
              <a:spcBef>
                <a:spcPts val="1000"/>
              </a:spcBef>
              <a:defRPr lang="uk-UA" sz="1100" spc="100" baseline="0"/>
            </a:lvl5pPr>
          </a:lstStyle>
          <a:p>
            <a:pPr lvl="0" rtl="0"/>
            <a:r>
              <a:rPr lang="uk-UA" smtClean="0"/>
              <a:t>Редагувати стиль зразка тексту</a:t>
            </a:r>
          </a:p>
          <a:p>
            <a:pPr lvl="1" rtl="0"/>
            <a:r>
              <a:rPr lang="uk-UA" smtClean="0"/>
              <a:t>Другий рівень</a:t>
            </a:r>
          </a:p>
          <a:p>
            <a:pPr lvl="2" rtl="0"/>
            <a:r>
              <a:rPr lang="uk-UA" smtClean="0"/>
              <a:t>Третій рівень</a:t>
            </a:r>
          </a:p>
          <a:p>
            <a:pPr lvl="3" rtl="0"/>
            <a:r>
              <a:rPr lang="uk-UA" smtClean="0"/>
              <a:t>Четвертий рівень</a:t>
            </a:r>
          </a:p>
          <a:p>
            <a:pPr lvl="4" rtl="0"/>
            <a:r>
              <a:rPr lang="uk-UA" smtClean="0"/>
              <a:t>П’ятий рівень</a:t>
            </a:r>
            <a:endParaRPr lang="uk-UA"/>
          </a:p>
        </p:txBody>
      </p:sp>
      <p:sp>
        <p:nvSpPr>
          <p:cNvPr id="8" name="Місце для нижнього колонтитула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9" name="Місце для номера слайда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0" name="Пряма сполучна лінія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Пряма сполучна лінія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3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78303F0-A6CC-605A-D08C-4E4ED07C2FB4}"/>
              </a:ext>
            </a:extLst>
          </p:cNvPr>
          <p:cNvPicPr>
            <a:picLocks noChangeAspect="1"/>
          </p:cNvPicPr>
          <p:nvPr userDrawn="1"/>
        </p:nvPicPr>
        <p:blipFill>
          <a:blip r:embed="rId2"/>
          <a:stretch>
            <a:fillRect/>
          </a:stretch>
        </p:blipFill>
        <p:spPr>
          <a:xfrm>
            <a:off x="0" y="0"/>
            <a:ext cx="4196903" cy="3611880"/>
          </a:xfrm>
          <a:prstGeom prst="rect">
            <a:avLst/>
          </a:prstGeom>
        </p:spPr>
      </p:pic>
      <p:pic>
        <p:nvPicPr>
          <p:cNvPr id="3" name="Рисунок 2">
            <a:extLst>
              <a:ext uri="{FF2B5EF4-FFF2-40B4-BE49-F238E27FC236}">
                <a16:creationId xmlns:a16="http://schemas.microsoft.com/office/drawing/2014/main" id="{904458FB-E7BB-F476-4A31-9C5AA406E252}"/>
              </a:ext>
            </a:extLst>
          </p:cNvPr>
          <p:cNvPicPr>
            <a:picLocks noChangeAspect="1"/>
          </p:cNvPicPr>
          <p:nvPr userDrawn="1"/>
        </p:nvPicPr>
        <p:blipFill>
          <a:blip r:embed="rId3"/>
          <a:stretch>
            <a:fillRect/>
          </a:stretch>
        </p:blipFill>
        <p:spPr>
          <a:xfrm>
            <a:off x="6202680" y="4079057"/>
            <a:ext cx="5989320" cy="2778943"/>
          </a:xfrm>
          <a:prstGeom prst="rect">
            <a:avLst/>
          </a:prstGeom>
        </p:spPr>
      </p:pic>
      <p:sp>
        <p:nvSpPr>
          <p:cNvPr id="12" name="Заголовок 11">
            <a:extLst>
              <a:ext uri="{FF2B5EF4-FFF2-40B4-BE49-F238E27FC236}">
                <a16:creationId xmlns:a16="http://schemas.microsoft.com/office/drawing/2014/main" id="{3392E024-DB0F-45F6-7A0A-359A57817906}"/>
              </a:ext>
            </a:extLst>
          </p:cNvPr>
          <p:cNvSpPr>
            <a:spLocks noGrp="1"/>
          </p:cNvSpPr>
          <p:nvPr>
            <p:ph type="title"/>
          </p:nvPr>
        </p:nvSpPr>
        <p:spPr>
          <a:xfrm>
            <a:off x="3063240" y="2651760"/>
            <a:ext cx="6309360" cy="1580714"/>
          </a:xfrm>
        </p:spPr>
        <p:txBody>
          <a:bodyPr lIns="91440" rIns="91440" rtlCol="0" anchor="t"/>
          <a:lstStyle>
            <a:lvl1pPr algn="l">
              <a:lnSpc>
                <a:spcPct val="100000"/>
              </a:lnSpc>
              <a:defRPr lang="uk-UA" sz="2800" cap="none" spc="200" baseline="0"/>
            </a:lvl1pPr>
          </a:lstStyle>
          <a:p>
            <a:pPr rtl="0"/>
            <a:r>
              <a:rPr lang="uk-UA" smtClean="0"/>
              <a:t>Зразок заголовка</a:t>
            </a:r>
            <a:endParaRPr lang="uk-UA"/>
          </a:p>
        </p:txBody>
      </p:sp>
      <p:sp>
        <p:nvSpPr>
          <p:cNvPr id="16" name="Місце для тексту 15">
            <a:extLst>
              <a:ext uri="{FF2B5EF4-FFF2-40B4-BE49-F238E27FC236}">
                <a16:creationId xmlns:a16="http://schemas.microsoft.com/office/drawing/2014/main" id="{94138E8D-4D76-2023-4B97-8ACB8894C5F1}"/>
              </a:ext>
            </a:extLst>
          </p:cNvPr>
          <p:cNvSpPr>
            <a:spLocks noGrp="1"/>
          </p:cNvSpPr>
          <p:nvPr>
            <p:ph type="body" sz="quarter" idx="13"/>
          </p:nvPr>
        </p:nvSpPr>
        <p:spPr>
          <a:xfrm>
            <a:off x="3063240" y="4232475"/>
            <a:ext cx="5775960" cy="333945"/>
          </a:xfrm>
        </p:spPr>
        <p:txBody>
          <a:bodyPr rtlCol="0"/>
          <a:lstStyle>
            <a:lvl1pPr marL="0" indent="0">
              <a:buNone/>
              <a:defRPr lang="uk-UA" sz="1800" spc="200" baseline="0"/>
            </a:lvl1pPr>
          </a:lstStyle>
          <a:p>
            <a:pPr lvl="0" rtl="0"/>
            <a:r>
              <a:rPr lang="uk-UA" smtClean="0"/>
              <a:t>Редагувати стиль зразка тексту</a:t>
            </a:r>
          </a:p>
        </p:txBody>
      </p:sp>
      <p:sp>
        <p:nvSpPr>
          <p:cNvPr id="17" name="Місце для тексту 13">
            <a:extLst>
              <a:ext uri="{FF2B5EF4-FFF2-40B4-BE49-F238E27FC236}">
                <a16:creationId xmlns:a16="http://schemas.microsoft.com/office/drawing/2014/main" id="{D1FFE415-7AFC-D826-1BD1-1993DED3B01D}"/>
              </a:ext>
            </a:extLst>
          </p:cNvPr>
          <p:cNvSpPr>
            <a:spLocks noGrp="1"/>
          </p:cNvSpPr>
          <p:nvPr>
            <p:ph type="body" sz="quarter" idx="15" hasCustomPrompt="1"/>
          </p:nvPr>
        </p:nvSpPr>
        <p:spPr>
          <a:xfrm>
            <a:off x="9737922" y="3591339"/>
            <a:ext cx="1171575" cy="2387600"/>
          </a:xfrm>
        </p:spPr>
        <p:txBody>
          <a:bodyPr vert="horz" lIns="91440" tIns="45720" rIns="91440" bIns="45720" rtlCol="0" anchor="t">
            <a:noAutofit/>
          </a:bodyPr>
          <a:lstStyle>
            <a:lvl1pPr marL="0" indent="0">
              <a:buNone/>
              <a:defRPr lang="uk-UA" sz="17000" b="1" cap="all" spc="300" dirty="0">
                <a:ln w="28575">
                  <a:solidFill>
                    <a:schemeClr val="tx1"/>
                  </a:solidFill>
                </a:ln>
                <a:noFill/>
                <a:latin typeface="+mj-lt"/>
                <a:ea typeface="+mj-ea"/>
              </a:defRPr>
            </a:lvl1pPr>
          </a:lstStyle>
          <a:p>
            <a:pPr marL="914400" lvl="0" indent="-1143000" rtl="0">
              <a:spcBef>
                <a:spcPct val="0"/>
              </a:spcBef>
            </a:pPr>
            <a:r>
              <a:rPr lang="uk-UA"/>
              <a:t>"</a:t>
            </a:r>
          </a:p>
        </p:txBody>
      </p:sp>
      <p:sp>
        <p:nvSpPr>
          <p:cNvPr id="18" name="Місце для тексту 13">
            <a:extLst>
              <a:ext uri="{FF2B5EF4-FFF2-40B4-BE49-F238E27FC236}">
                <a16:creationId xmlns:a16="http://schemas.microsoft.com/office/drawing/2014/main" id="{0962DFC0-ADB3-684B-6F72-9C45BB48C248}"/>
              </a:ext>
            </a:extLst>
          </p:cNvPr>
          <p:cNvSpPr>
            <a:spLocks noGrp="1"/>
          </p:cNvSpPr>
          <p:nvPr>
            <p:ph type="body" sz="quarter" idx="14" hasCustomPrompt="1"/>
          </p:nvPr>
        </p:nvSpPr>
        <p:spPr>
          <a:xfrm>
            <a:off x="1209261" y="1982216"/>
            <a:ext cx="1171575" cy="2386584"/>
          </a:xfrm>
        </p:spPr>
        <p:txBody>
          <a:bodyPr vert="horz" lIns="91440" tIns="45720" rIns="91440" bIns="45720" rtlCol="0" anchor="t">
            <a:noAutofit/>
          </a:bodyPr>
          <a:lstStyle>
            <a:lvl1pPr marL="0" indent="0">
              <a:buNone/>
              <a:defRPr lang="uk-UA" sz="17000" b="1" cap="all" spc="300" dirty="0">
                <a:ln w="28575">
                  <a:solidFill>
                    <a:schemeClr val="tx1"/>
                  </a:solidFill>
                </a:ln>
                <a:noFill/>
                <a:latin typeface="+mj-lt"/>
                <a:ea typeface="+mj-ea"/>
              </a:defRPr>
            </a:lvl1pPr>
          </a:lstStyle>
          <a:p>
            <a:pPr marL="914400" lvl="0" indent="-1143000" rtl="0">
              <a:spcBef>
                <a:spcPct val="0"/>
              </a:spcBef>
            </a:pPr>
            <a:r>
              <a:rPr lang="uk-UA"/>
              <a:t>"</a:t>
            </a:r>
          </a:p>
        </p:txBody>
      </p:sp>
    </p:spTree>
    <p:extLst>
      <p:ext uri="{BB962C8B-B14F-4D97-AF65-F5344CB8AC3E}">
        <p14:creationId xmlns:p14="http://schemas.microsoft.com/office/powerpoint/2010/main" val="333087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оманда x4">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6C6FB24-160F-388E-8450-E5C970E243AB}"/>
              </a:ext>
            </a:extLst>
          </p:cNvPr>
          <p:cNvPicPr>
            <a:picLocks noChangeAspect="1"/>
          </p:cNvPicPr>
          <p:nvPr userDrawn="1"/>
        </p:nvPicPr>
        <p:blipFill>
          <a:blip r:embed="rId2"/>
          <a:stretch>
            <a:fillRect/>
          </a:stretch>
        </p:blipFill>
        <p:spPr>
          <a:xfrm>
            <a:off x="0" y="1764792"/>
            <a:ext cx="5359935" cy="5093208"/>
          </a:xfrm>
          <a:prstGeom prst="rect">
            <a:avLst/>
          </a:prstGeom>
        </p:spPr>
      </p:pic>
      <p:pic>
        <p:nvPicPr>
          <p:cNvPr id="23" name="Рисунок 22">
            <a:extLst>
              <a:ext uri="{FF2B5EF4-FFF2-40B4-BE49-F238E27FC236}">
                <a16:creationId xmlns:a16="http://schemas.microsoft.com/office/drawing/2014/main" id="{D0AF7F25-1C65-DB7F-9FA3-300318BD4BF4}"/>
              </a:ext>
            </a:extLst>
          </p:cNvPr>
          <p:cNvPicPr>
            <a:picLocks noChangeAspect="1"/>
          </p:cNvPicPr>
          <p:nvPr userDrawn="1"/>
        </p:nvPicPr>
        <p:blipFill>
          <a:blip r:embed="rId3"/>
          <a:stretch>
            <a:fillRect/>
          </a:stretch>
        </p:blipFill>
        <p:spPr>
          <a:xfrm>
            <a:off x="9262085" y="0"/>
            <a:ext cx="2929915" cy="2752344"/>
          </a:xfrm>
          <a:prstGeom prst="rect">
            <a:avLst/>
          </a:prstGeom>
        </p:spPr>
      </p:pic>
      <p:sp>
        <p:nvSpPr>
          <p:cNvPr id="25" name="Заголовок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6" name="Місце для зображення 23">
            <a:extLst>
              <a:ext uri="{FF2B5EF4-FFF2-40B4-BE49-F238E27FC236}">
                <a16:creationId xmlns:a16="http://schemas.microsoft.com/office/drawing/2014/main" id="{5E48B363-63E8-4F17-842B-53AD935A6529}"/>
              </a:ext>
            </a:extLst>
          </p:cNvPr>
          <p:cNvSpPr>
            <a:spLocks noGrp="1"/>
          </p:cNvSpPr>
          <p:nvPr>
            <p:ph type="pic" sz="quarter" idx="13"/>
          </p:nvPr>
        </p:nvSpPr>
        <p:spPr>
          <a:xfrm>
            <a:off x="960120" y="2450592"/>
            <a:ext cx="2057400" cy="2057400"/>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0" name="Місце для тексту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858956"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1" name="Місце для тексту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858956"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7" name="Місце для зображення 23">
            <a:extLst>
              <a:ext uri="{FF2B5EF4-FFF2-40B4-BE49-F238E27FC236}">
                <a16:creationId xmlns:a16="http://schemas.microsoft.com/office/drawing/2014/main" id="{9ABA5222-6FD6-405B-8AC8-18022C36590F}"/>
              </a:ext>
            </a:extLst>
          </p:cNvPr>
          <p:cNvSpPr>
            <a:spLocks noGrp="1"/>
          </p:cNvSpPr>
          <p:nvPr>
            <p:ph type="pic" sz="quarter" idx="14"/>
          </p:nvPr>
        </p:nvSpPr>
        <p:spPr>
          <a:xfrm>
            <a:off x="3730752" y="2450592"/>
            <a:ext cx="2057400" cy="2057400"/>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2" name="Місце для тексту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629588"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3" name="Місце для тексту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629588"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8" name="Місце для зображення 23">
            <a:extLst>
              <a:ext uri="{FF2B5EF4-FFF2-40B4-BE49-F238E27FC236}">
                <a16:creationId xmlns:a16="http://schemas.microsoft.com/office/drawing/2014/main" id="{124DE785-775F-4AE4-94B3-FA728188EBA5}"/>
              </a:ext>
            </a:extLst>
          </p:cNvPr>
          <p:cNvSpPr>
            <a:spLocks noGrp="1"/>
          </p:cNvSpPr>
          <p:nvPr>
            <p:ph type="pic" sz="quarter" idx="15"/>
          </p:nvPr>
        </p:nvSpPr>
        <p:spPr>
          <a:xfrm>
            <a:off x="6464808" y="2450592"/>
            <a:ext cx="2057400" cy="2057400"/>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4" name="Місце для тексту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363644"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5" name="Місце для тексту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363644"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9" name="Місце для зображення 23">
            <a:extLst>
              <a:ext uri="{FF2B5EF4-FFF2-40B4-BE49-F238E27FC236}">
                <a16:creationId xmlns:a16="http://schemas.microsoft.com/office/drawing/2014/main" id="{F5694B35-7776-4DB9-9EB7-3AF076EC357D}"/>
              </a:ext>
            </a:extLst>
          </p:cNvPr>
          <p:cNvSpPr>
            <a:spLocks noGrp="1"/>
          </p:cNvSpPr>
          <p:nvPr>
            <p:ph type="pic" sz="quarter" idx="16"/>
          </p:nvPr>
        </p:nvSpPr>
        <p:spPr>
          <a:xfrm>
            <a:off x="9198864" y="2450592"/>
            <a:ext cx="2057400" cy="2057400"/>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6" name="Місце для тексту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97700" y="4611550"/>
            <a:ext cx="2286000" cy="274320"/>
          </a:xfrm>
        </p:spPr>
        <p:txBody>
          <a:bodyPr lIns="0" tIns="0" rIns="0" bIns="0" rtlCol="0" anchor="ctr">
            <a:noAutofit/>
          </a:bodyPr>
          <a:lstStyle>
            <a:lvl1pPr marL="0" indent="0" algn="ctr">
              <a:lnSpc>
                <a:spcPct val="100000"/>
              </a:lnSpc>
              <a:spcBef>
                <a:spcPts val="0"/>
              </a:spcBef>
              <a:buNone/>
              <a:defRPr lang="uk-UA" sz="1400" b="1" cap="all" spc="200" baseline="0">
                <a:solidFill>
                  <a:schemeClr val="tx1"/>
                </a:solidFill>
                <a:latin typeface="+mj-lt"/>
              </a:defRPr>
            </a:lvl1pPr>
          </a:lstStyle>
          <a:p>
            <a:pPr lvl="0" rtl="0"/>
            <a:r>
              <a:rPr lang="uk-UA"/>
              <a:t>Ім’я</a:t>
            </a:r>
          </a:p>
        </p:txBody>
      </p:sp>
      <p:sp>
        <p:nvSpPr>
          <p:cNvPr id="17" name="Місце для тексту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97700" y="4865225"/>
            <a:ext cx="2286000" cy="182880"/>
          </a:xfrm>
        </p:spPr>
        <p:txBody>
          <a:bodyPr lIns="0" tIns="0" rIns="0" bIns="0" rtlCol="0">
            <a:noAutofit/>
          </a:bodyPr>
          <a:lstStyle>
            <a:lvl1pPr marL="0" indent="0" algn="ctr">
              <a:lnSpc>
                <a:spcPct val="100000"/>
              </a:lnSpc>
              <a:spcBef>
                <a:spcPts val="0"/>
              </a:spcBef>
              <a:buNone/>
              <a:defRPr lang="uk-UA" sz="1200" b="0" spc="200" baseline="0">
                <a:solidFill>
                  <a:schemeClr val="tx1"/>
                </a:solidFill>
              </a:defRPr>
            </a:lvl1pPr>
          </a:lstStyle>
          <a:p>
            <a:pPr lvl="0" rtl="0"/>
            <a:r>
              <a:rPr lang="uk-UA"/>
              <a:t>Назва</a:t>
            </a:r>
          </a:p>
        </p:txBody>
      </p:sp>
      <p:sp>
        <p:nvSpPr>
          <p:cNvPr id="4" name="Місце для нижнього колонтитула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5" name="Місце для номера слайда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8" name="Пряма сполучна лінія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Пряма сполучна лінія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Команда x8">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B6A3FD7E-DF96-B9E4-8D70-DA62CC339081}"/>
              </a:ext>
            </a:extLst>
          </p:cNvPr>
          <p:cNvPicPr>
            <a:picLocks noChangeAspect="1"/>
          </p:cNvPicPr>
          <p:nvPr userDrawn="1"/>
        </p:nvPicPr>
        <p:blipFill>
          <a:blip r:embed="rId2"/>
          <a:stretch>
            <a:fillRect/>
          </a:stretch>
        </p:blipFill>
        <p:spPr>
          <a:xfrm>
            <a:off x="0" y="1766265"/>
            <a:ext cx="5358384" cy="5091735"/>
          </a:xfrm>
          <a:prstGeom prst="rect">
            <a:avLst/>
          </a:prstGeom>
        </p:spPr>
      </p:pic>
      <p:sp>
        <p:nvSpPr>
          <p:cNvPr id="25" name="Заголовок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rtlCol="0"/>
          <a:lstStyle>
            <a:lvl1pPr algn="ctr">
              <a:lnSpc>
                <a:spcPct val="90000"/>
              </a:lnSpc>
              <a:defRPr lang="uk-UA" sz="4800" spc="400" baseline="0"/>
            </a:lvl1pPr>
          </a:lstStyle>
          <a:p>
            <a:pPr rtl="0"/>
            <a:r>
              <a:rPr lang="uk-UA" smtClean="0"/>
              <a:t>Зразок заголовка</a:t>
            </a:r>
            <a:endParaRPr lang="uk-UA"/>
          </a:p>
        </p:txBody>
      </p:sp>
      <p:sp>
        <p:nvSpPr>
          <p:cNvPr id="10" name="Місце для тексту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457200"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1" name="Місце для тексту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457200"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28" name="Місце для тексту 28">
            <a:extLst>
              <a:ext uri="{FF2B5EF4-FFF2-40B4-BE49-F238E27FC236}">
                <a16:creationId xmlns:a16="http://schemas.microsoft.com/office/drawing/2014/main" id="{739AFCF1-55F0-974F-0F5C-34444B290B55}"/>
              </a:ext>
            </a:extLst>
          </p:cNvPr>
          <p:cNvSpPr>
            <a:spLocks noGrp="1"/>
          </p:cNvSpPr>
          <p:nvPr>
            <p:ph type="body" sz="quarter" idx="29" hasCustomPrompt="1"/>
          </p:nvPr>
        </p:nvSpPr>
        <p:spPr>
          <a:xfrm>
            <a:off x="457200"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29" name="Місце для тексту 28">
            <a:extLst>
              <a:ext uri="{FF2B5EF4-FFF2-40B4-BE49-F238E27FC236}">
                <a16:creationId xmlns:a16="http://schemas.microsoft.com/office/drawing/2014/main" id="{77CF7DE5-8E6D-2C2C-A514-BAB6D4B6FF3B}"/>
              </a:ext>
            </a:extLst>
          </p:cNvPr>
          <p:cNvSpPr>
            <a:spLocks noGrp="1"/>
          </p:cNvSpPr>
          <p:nvPr>
            <p:ph type="body" sz="quarter" idx="30" hasCustomPrompt="1"/>
          </p:nvPr>
        </p:nvSpPr>
        <p:spPr>
          <a:xfrm>
            <a:off x="457200"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6" name="Місце для зображення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993392" y="2450592"/>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21" name="Місце для зображення 23">
            <a:extLst>
              <a:ext uri="{FF2B5EF4-FFF2-40B4-BE49-F238E27FC236}">
                <a16:creationId xmlns:a16="http://schemas.microsoft.com/office/drawing/2014/main" id="{DBA744D6-401F-C995-EF58-BD24A0DD8581}"/>
              </a:ext>
            </a:extLst>
          </p:cNvPr>
          <p:cNvSpPr>
            <a:spLocks noGrp="1" noChangeAspect="1"/>
          </p:cNvSpPr>
          <p:nvPr>
            <p:ph type="pic" sz="quarter" idx="25"/>
          </p:nvPr>
        </p:nvSpPr>
        <p:spPr>
          <a:xfrm>
            <a:off x="1993392" y="4260487"/>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2" name="Місце для тексту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218688"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3" name="Місце для тексту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218688"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0" name="Місце для тексту 28">
            <a:extLst>
              <a:ext uri="{FF2B5EF4-FFF2-40B4-BE49-F238E27FC236}">
                <a16:creationId xmlns:a16="http://schemas.microsoft.com/office/drawing/2014/main" id="{B1201CED-247A-16CA-9F03-BF32393D3B56}"/>
              </a:ext>
            </a:extLst>
          </p:cNvPr>
          <p:cNvSpPr>
            <a:spLocks noGrp="1"/>
          </p:cNvSpPr>
          <p:nvPr>
            <p:ph type="body" sz="quarter" idx="31" hasCustomPrompt="1"/>
          </p:nvPr>
        </p:nvSpPr>
        <p:spPr>
          <a:xfrm>
            <a:off x="3218688"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1" name="Місце для тексту 28">
            <a:extLst>
              <a:ext uri="{FF2B5EF4-FFF2-40B4-BE49-F238E27FC236}">
                <a16:creationId xmlns:a16="http://schemas.microsoft.com/office/drawing/2014/main" id="{2D5FA954-036C-191F-7040-1848AB2BE3CA}"/>
              </a:ext>
            </a:extLst>
          </p:cNvPr>
          <p:cNvSpPr>
            <a:spLocks noGrp="1"/>
          </p:cNvSpPr>
          <p:nvPr>
            <p:ph type="body" sz="quarter" idx="32" hasCustomPrompt="1"/>
          </p:nvPr>
        </p:nvSpPr>
        <p:spPr>
          <a:xfrm>
            <a:off x="3218688"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7" name="Місце для зображення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745736" y="2450592"/>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23" name="Місце для зображення 23">
            <a:extLst>
              <a:ext uri="{FF2B5EF4-FFF2-40B4-BE49-F238E27FC236}">
                <a16:creationId xmlns:a16="http://schemas.microsoft.com/office/drawing/2014/main" id="{8CFBAF86-D36B-F789-2C9C-78C6830B13C9}"/>
              </a:ext>
            </a:extLst>
          </p:cNvPr>
          <p:cNvSpPr>
            <a:spLocks noGrp="1" noChangeAspect="1"/>
          </p:cNvSpPr>
          <p:nvPr>
            <p:ph type="pic" sz="quarter" idx="26"/>
          </p:nvPr>
        </p:nvSpPr>
        <p:spPr>
          <a:xfrm>
            <a:off x="4745736" y="4260487"/>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4" name="Місце для тексту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5966787"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5" name="Місце для тексту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5966787"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2" name="Місце для тексту 28">
            <a:extLst>
              <a:ext uri="{FF2B5EF4-FFF2-40B4-BE49-F238E27FC236}">
                <a16:creationId xmlns:a16="http://schemas.microsoft.com/office/drawing/2014/main" id="{6E32CE61-2D9B-C245-0D18-C33760B08537}"/>
              </a:ext>
            </a:extLst>
          </p:cNvPr>
          <p:cNvSpPr>
            <a:spLocks noGrp="1"/>
          </p:cNvSpPr>
          <p:nvPr>
            <p:ph type="body" sz="quarter" idx="33" hasCustomPrompt="1"/>
          </p:nvPr>
        </p:nvSpPr>
        <p:spPr>
          <a:xfrm>
            <a:off x="5966787"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3" name="Місце для тексту 28">
            <a:extLst>
              <a:ext uri="{FF2B5EF4-FFF2-40B4-BE49-F238E27FC236}">
                <a16:creationId xmlns:a16="http://schemas.microsoft.com/office/drawing/2014/main" id="{E4068D0A-21CD-897C-9CC1-0BFDAABBD491}"/>
              </a:ext>
            </a:extLst>
          </p:cNvPr>
          <p:cNvSpPr>
            <a:spLocks noGrp="1"/>
          </p:cNvSpPr>
          <p:nvPr>
            <p:ph type="body" sz="quarter" idx="34" hasCustomPrompt="1"/>
          </p:nvPr>
        </p:nvSpPr>
        <p:spPr>
          <a:xfrm>
            <a:off x="5966787"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8" name="Місце для зображення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7498080" y="2450592"/>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26" name="Місце для зображення 23">
            <a:extLst>
              <a:ext uri="{FF2B5EF4-FFF2-40B4-BE49-F238E27FC236}">
                <a16:creationId xmlns:a16="http://schemas.microsoft.com/office/drawing/2014/main" id="{C110D526-1AE4-5106-E956-0B2ED3A4D4BC}"/>
              </a:ext>
            </a:extLst>
          </p:cNvPr>
          <p:cNvSpPr>
            <a:spLocks noGrp="1" noChangeAspect="1"/>
          </p:cNvSpPr>
          <p:nvPr>
            <p:ph type="pic" sz="quarter" idx="27"/>
          </p:nvPr>
        </p:nvSpPr>
        <p:spPr>
          <a:xfrm>
            <a:off x="7498080" y="4260487"/>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16" name="Місце для тексту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8732520" y="2670048"/>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17" name="Місце для тексту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8732520" y="3094300"/>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34" name="Місце для тексту 28">
            <a:extLst>
              <a:ext uri="{FF2B5EF4-FFF2-40B4-BE49-F238E27FC236}">
                <a16:creationId xmlns:a16="http://schemas.microsoft.com/office/drawing/2014/main" id="{3858F91A-46AA-AF23-2716-3B2B678BBE01}"/>
              </a:ext>
            </a:extLst>
          </p:cNvPr>
          <p:cNvSpPr>
            <a:spLocks noGrp="1"/>
          </p:cNvSpPr>
          <p:nvPr>
            <p:ph type="body" sz="quarter" idx="35" hasCustomPrompt="1"/>
          </p:nvPr>
        </p:nvSpPr>
        <p:spPr>
          <a:xfrm>
            <a:off x="8732520" y="4479943"/>
            <a:ext cx="1399032" cy="411480"/>
          </a:xfrm>
        </p:spPr>
        <p:txBody>
          <a:bodyPr lIns="0" tIns="0" rIns="0" bIns="0" rtlCol="0" anchor="t">
            <a:noAutofit/>
          </a:bodyPr>
          <a:lstStyle>
            <a:lvl1pPr marL="0" indent="0" algn="r">
              <a:lnSpc>
                <a:spcPct val="100000"/>
              </a:lnSpc>
              <a:spcBef>
                <a:spcPts val="0"/>
              </a:spcBef>
              <a:buFont typeface="+mj-lt"/>
              <a:buNone/>
              <a:defRPr lang="uk-UA" sz="1400" b="1" cap="all" spc="100" baseline="0">
                <a:solidFill>
                  <a:schemeClr val="tx1"/>
                </a:solidFill>
                <a:latin typeface="+mj-lt"/>
              </a:defRPr>
            </a:lvl1pPr>
          </a:lstStyle>
          <a:p>
            <a:pPr lvl="0" rtl="0"/>
            <a:r>
              <a:rPr lang="uk-UA"/>
              <a:t>Ім’я</a:t>
            </a:r>
          </a:p>
        </p:txBody>
      </p:sp>
      <p:sp>
        <p:nvSpPr>
          <p:cNvPr id="35" name="Місце для тексту 28">
            <a:extLst>
              <a:ext uri="{FF2B5EF4-FFF2-40B4-BE49-F238E27FC236}">
                <a16:creationId xmlns:a16="http://schemas.microsoft.com/office/drawing/2014/main" id="{EBC002F6-7435-833F-0E8B-30A53B0755AE}"/>
              </a:ext>
            </a:extLst>
          </p:cNvPr>
          <p:cNvSpPr>
            <a:spLocks noGrp="1"/>
          </p:cNvSpPr>
          <p:nvPr>
            <p:ph type="body" sz="quarter" idx="36" hasCustomPrompt="1"/>
          </p:nvPr>
        </p:nvSpPr>
        <p:spPr>
          <a:xfrm>
            <a:off x="8732520" y="4904195"/>
            <a:ext cx="1399032" cy="517580"/>
          </a:xfrm>
        </p:spPr>
        <p:txBody>
          <a:bodyPr lIns="0" tIns="0" rIns="0" bIns="0" rtlCol="0">
            <a:noAutofit/>
          </a:bodyPr>
          <a:lstStyle>
            <a:lvl1pPr marL="0" indent="0" algn="r">
              <a:lnSpc>
                <a:spcPct val="100000"/>
              </a:lnSpc>
              <a:spcBef>
                <a:spcPts val="0"/>
              </a:spcBef>
              <a:buNone/>
              <a:defRPr lang="uk-UA" sz="1200" b="0" spc="100" baseline="0">
                <a:solidFill>
                  <a:schemeClr val="tx1"/>
                </a:solidFill>
              </a:defRPr>
            </a:lvl1pPr>
          </a:lstStyle>
          <a:p>
            <a:pPr lvl="0" rtl="0"/>
            <a:r>
              <a:rPr lang="uk-UA"/>
              <a:t>Назва</a:t>
            </a:r>
          </a:p>
        </p:txBody>
      </p:sp>
      <p:sp>
        <p:nvSpPr>
          <p:cNvPr id="9" name="Місце для зображення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10250424" y="2450592"/>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27" name="Місце для зображення 23">
            <a:extLst>
              <a:ext uri="{FF2B5EF4-FFF2-40B4-BE49-F238E27FC236}">
                <a16:creationId xmlns:a16="http://schemas.microsoft.com/office/drawing/2014/main" id="{2CBF8435-BD05-F386-4E6E-F2B6F6894FD7}"/>
              </a:ext>
            </a:extLst>
          </p:cNvPr>
          <p:cNvSpPr>
            <a:spLocks noGrp="1" noChangeAspect="1"/>
          </p:cNvSpPr>
          <p:nvPr>
            <p:ph type="pic" sz="quarter" idx="28"/>
          </p:nvPr>
        </p:nvSpPr>
        <p:spPr>
          <a:xfrm>
            <a:off x="10250424" y="4260487"/>
            <a:ext cx="1161288" cy="1161288"/>
          </a:xfrm>
        </p:spPr>
        <p:txBody>
          <a:bodyPr rtlCol="0">
            <a:normAutofit/>
          </a:bodyPr>
          <a:lstStyle>
            <a:lvl1pPr marL="0" indent="0">
              <a:buNone/>
              <a:defRPr lang="uk-UA" sz="1400">
                <a:solidFill>
                  <a:schemeClr val="tx1"/>
                </a:solidFill>
              </a:defRPr>
            </a:lvl1pPr>
          </a:lstStyle>
          <a:p>
            <a:pPr rtl="0"/>
            <a:r>
              <a:rPr lang="uk-UA" smtClean="0"/>
              <a:t>Клацніть піктограму, щоб додати зображення</a:t>
            </a:r>
            <a:endParaRPr lang="uk-UA" dirty="0"/>
          </a:p>
        </p:txBody>
      </p:sp>
      <p:sp>
        <p:nvSpPr>
          <p:cNvPr id="4" name="Місце для нижнього колонтитула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rtlCol="0"/>
          <a:lstStyle>
            <a:defPPr>
              <a:defRPr lang="uk-UA"/>
            </a:defPPr>
          </a:lstStyle>
          <a:p>
            <a:pPr rtl="0"/>
            <a:r>
              <a:rPr lang="uk-UA"/>
              <a:t>ЗАГОЛОВОК ПРЕЗЕНТАЦІЇ</a:t>
            </a:r>
          </a:p>
        </p:txBody>
      </p:sp>
      <p:sp>
        <p:nvSpPr>
          <p:cNvPr id="5" name="Місце для номера слайда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rtlCol="0"/>
          <a:lstStyle>
            <a:defPPr>
              <a:defRPr lang="uk-UA"/>
            </a:defPPr>
          </a:lstStyle>
          <a:p>
            <a:pPr rtl="0"/>
            <a:fld id="{294A09A9-5501-47C1-A89A-A340965A2BE2}" type="slidenum">
              <a:rPr lang="uk-UA" smtClean="0"/>
              <a:t>‹№›</a:t>
            </a:fld>
            <a:endParaRPr lang="uk-UA" dirty="0"/>
          </a:p>
        </p:txBody>
      </p:sp>
      <p:cxnSp>
        <p:nvCxnSpPr>
          <p:cNvPr id="18" name="Пряма сполучна лінія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Пряма сполучна лінія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552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Рисунок 6" descr="Візерунок фону&#10;&#10;Автоматично створений опис">
            <a:extLst>
              <a:ext uri="{FF2B5EF4-FFF2-40B4-BE49-F238E27FC236}">
                <a16:creationId xmlns:a16="http://schemas.microsoft.com/office/drawing/2014/main" id="{E020D11E-3FF2-1E7F-038B-4F9534916FE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Місце для заголовка 1">
            <a:extLst>
              <a:ext uri="{FF2B5EF4-FFF2-40B4-BE49-F238E27FC236}">
                <a16:creationId xmlns:a16="http://schemas.microsoft.com/office/drawing/2014/main" id="{9198F9AA-2C87-421D-97C1-B4248DFDC2C2}"/>
              </a:ext>
            </a:extLst>
          </p:cNvPr>
          <p:cNvSpPr>
            <a:spLocks noGrp="1"/>
          </p:cNvSpPr>
          <p:nvPr>
            <p:ph type="title"/>
          </p:nvPr>
        </p:nvSpPr>
        <p:spPr>
          <a:xfrm>
            <a:off x="381000" y="1660127"/>
            <a:ext cx="11430000" cy="1325563"/>
          </a:xfrm>
          <a:prstGeom prst="rect">
            <a:avLst/>
          </a:prstGeom>
        </p:spPr>
        <p:txBody>
          <a:bodyPr vert="horz" lIns="91440" tIns="45720" rIns="91440" bIns="45720" rtlCol="0" anchor="ctr">
            <a:noAutofit/>
          </a:bodyPr>
          <a:lstStyle>
            <a:defPPr>
              <a:defRPr lang="uk-UA"/>
            </a:defPPr>
          </a:lstStyle>
          <a:p>
            <a:pPr rtl="0"/>
            <a:r>
              <a:rPr lang="uk-UA"/>
              <a:t>КЛАЦНІТЬ, ЩОБ ЗМІНИТИ СТИЛЬ ЗРАЗКА ЗАГОЛОВКА</a:t>
            </a:r>
          </a:p>
        </p:txBody>
      </p:sp>
      <p:sp>
        <p:nvSpPr>
          <p:cNvPr id="3" name="Місце для тексту 2">
            <a:extLst>
              <a:ext uri="{FF2B5EF4-FFF2-40B4-BE49-F238E27FC236}">
                <a16:creationId xmlns:a16="http://schemas.microsoft.com/office/drawing/2014/main" id="{AE98FC63-C8D2-4CE6-A3F1-EE8ED24590C4}"/>
              </a:ext>
            </a:extLst>
          </p:cNvPr>
          <p:cNvSpPr>
            <a:spLocks noGrp="1"/>
          </p:cNvSpPr>
          <p:nvPr>
            <p:ph type="body" idx="1"/>
          </p:nvPr>
        </p:nvSpPr>
        <p:spPr>
          <a:xfrm>
            <a:off x="381000" y="3104752"/>
            <a:ext cx="11430000" cy="2092281"/>
          </a:xfrm>
          <a:prstGeom prst="rect">
            <a:avLst/>
          </a:prstGeom>
        </p:spPr>
        <p:txBody>
          <a:bodyPr vert="horz" lIns="91440" tIns="45720" rIns="91440" bIns="45720" rtlCol="0">
            <a:noAutofit/>
          </a:bodyPr>
          <a:lstStyle>
            <a:defPPr>
              <a:defRPr lang="uk-UA"/>
            </a:defPPr>
          </a:lstStyle>
          <a:p>
            <a:pPr lvl="0" rtl="0"/>
            <a:r>
              <a:rPr lang="uk-UA"/>
              <a:t>Зразки заголовків</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p>
        </p:txBody>
      </p:sp>
      <p:sp>
        <p:nvSpPr>
          <p:cNvPr id="5" name="Місце для нижнього колонтитула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11575"/>
            <a:ext cx="4114800" cy="856526"/>
          </a:xfrm>
          <a:prstGeom prst="rect">
            <a:avLst/>
          </a:prstGeom>
        </p:spPr>
        <p:txBody>
          <a:bodyPr vert="horz" lIns="91440" tIns="45720" rIns="91440" bIns="45720" rtlCol="0" anchor="ctr">
            <a:noAutofit/>
          </a:bodyPr>
          <a:lstStyle>
            <a:lvl1pPr algn="ctr">
              <a:defRPr lang="uk-UA" sz="1200" b="1" i="0" spc="200" baseline="0">
                <a:solidFill>
                  <a:schemeClr val="tx1"/>
                </a:solidFill>
                <a:latin typeface="+mn-lt"/>
                <a:cs typeface="Arial" panose="020B0604020202020204" pitchFamily="34" charset="0"/>
              </a:defRPr>
            </a:lvl1pPr>
          </a:lstStyle>
          <a:p>
            <a:pPr rtl="0"/>
            <a:r>
              <a:rPr lang="uk-UA"/>
              <a:t>ЗАГОЛОВОК ПРЕЗЕНТАЦІЇ</a:t>
            </a:r>
          </a:p>
        </p:txBody>
      </p:sp>
      <p:sp>
        <p:nvSpPr>
          <p:cNvPr id="6" name="Місце для номера слайда 5">
            <a:extLst>
              <a:ext uri="{FF2B5EF4-FFF2-40B4-BE49-F238E27FC236}">
                <a16:creationId xmlns:a16="http://schemas.microsoft.com/office/drawing/2014/main" id="{CDC57CF0-034F-450D-937C-718D5AF1A059}"/>
              </a:ext>
            </a:extLst>
          </p:cNvPr>
          <p:cNvSpPr>
            <a:spLocks noGrp="1"/>
          </p:cNvSpPr>
          <p:nvPr>
            <p:ph type="sldNum" sz="quarter" idx="4"/>
          </p:nvPr>
        </p:nvSpPr>
        <p:spPr>
          <a:xfrm>
            <a:off x="4038600" y="6006546"/>
            <a:ext cx="4114800" cy="851453"/>
          </a:xfrm>
          <a:prstGeom prst="rect">
            <a:avLst/>
          </a:prstGeom>
        </p:spPr>
        <p:txBody>
          <a:bodyPr vert="horz" lIns="91440" tIns="45720" rIns="91440" bIns="45720" rtlCol="0" anchor="ctr">
            <a:noAutofit/>
          </a:bodyPr>
          <a:lstStyle>
            <a:lvl1pPr algn="ctr">
              <a:defRPr lang="uk-UA" sz="1200" b="1" i="0" spc="200" baseline="0">
                <a:solidFill>
                  <a:schemeClr val="tx1"/>
                </a:solidFill>
                <a:latin typeface="+mn-lt"/>
                <a:cs typeface="Arial" panose="020B0604020202020204" pitchFamily="34" charset="0"/>
              </a:defRPr>
            </a:lvl1pPr>
          </a:lstStyle>
          <a:p>
            <a:pPr rtl="0"/>
            <a:r>
              <a:rPr lang="uk-UA"/>
              <a:t>&lt;##&gt;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62" r:id="rId5"/>
    <p:sldLayoutId id="2147483665" r:id="rId6"/>
    <p:sldLayoutId id="2147483669" r:id="rId7"/>
    <p:sldLayoutId id="2147483658" r:id="rId8"/>
    <p:sldLayoutId id="2147483666" r:id="rId9"/>
    <p:sldLayoutId id="2147483668" r:id="rId10"/>
    <p:sldLayoutId id="2147483670" r:id="rId11"/>
    <p:sldLayoutId id="2147483653" r:id="rId12"/>
    <p:sldLayoutId id="2147483667" r:id="rId13"/>
    <p:sldLayoutId id="2147483661" r:id="rId14"/>
    <p:sldLayoutId id="2147483660" r:id="rId15"/>
    <p:sldLayoutId id="2147483655" r:id="rId16"/>
    <p:sldLayoutId id="2147483659" r:id="rId17"/>
    <p:sldLayoutId id="2147483656" r:id="rId18"/>
    <p:sldLayoutId id="2147483657" r:id="rId19"/>
  </p:sldLayoutIdLst>
  <p:hf hdr="0" dt="0"/>
  <p:txStyles>
    <p:titleStyle>
      <a:lvl1pPr algn="l" defTabSz="914400" rtl="0" eaLnBrk="1" latinLnBrk="0" hangingPunct="1">
        <a:lnSpc>
          <a:spcPct val="90000"/>
        </a:lnSpc>
        <a:spcBef>
          <a:spcPct val="0"/>
        </a:spcBef>
        <a:buNone/>
        <a:defRPr lang="uk-UA" sz="4400" b="1" i="0" kern="1200" cap="all" spc="4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uk-UA"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uk-UA"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uk-UA"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uk-UA"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uk-UA"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uk-UA" sz="1800" kern="1200">
          <a:solidFill>
            <a:schemeClr val="tx1"/>
          </a:solidFill>
          <a:latin typeface="+mn-lt"/>
          <a:ea typeface="+mn-ea"/>
          <a:cs typeface="+mn-cs"/>
        </a:defRPr>
      </a:lvl9pPr>
    </p:bodyStyle>
    <p:otherStyle>
      <a:defPPr>
        <a:defRPr lang="uk-UA"/>
      </a:defPPr>
      <a:lvl1pPr marL="0" algn="l" defTabSz="914400" rtl="0" eaLnBrk="1" latinLnBrk="0" hangingPunct="1">
        <a:defRPr lang="uk-UA" sz="1800" kern="1200">
          <a:solidFill>
            <a:schemeClr val="tx1"/>
          </a:solidFill>
          <a:latin typeface="+mn-lt"/>
          <a:ea typeface="+mn-ea"/>
          <a:cs typeface="+mn-cs"/>
        </a:defRPr>
      </a:lvl1pPr>
      <a:lvl2pPr marL="457200" algn="l" defTabSz="914400" rtl="0" eaLnBrk="1" latinLnBrk="0" hangingPunct="1">
        <a:defRPr lang="uk-UA" sz="1800" kern="1200">
          <a:solidFill>
            <a:schemeClr val="tx1"/>
          </a:solidFill>
          <a:latin typeface="+mn-lt"/>
          <a:ea typeface="+mn-ea"/>
          <a:cs typeface="+mn-cs"/>
        </a:defRPr>
      </a:lvl2pPr>
      <a:lvl3pPr marL="914400" algn="l" defTabSz="914400" rtl="0" eaLnBrk="1" latinLnBrk="0" hangingPunct="1">
        <a:defRPr lang="uk-UA" sz="1800" kern="1200">
          <a:solidFill>
            <a:schemeClr val="tx1"/>
          </a:solidFill>
          <a:latin typeface="+mn-lt"/>
          <a:ea typeface="+mn-ea"/>
          <a:cs typeface="+mn-cs"/>
        </a:defRPr>
      </a:lvl3pPr>
      <a:lvl4pPr marL="1371600" algn="l" defTabSz="914400" rtl="0" eaLnBrk="1" latinLnBrk="0" hangingPunct="1">
        <a:defRPr lang="uk-UA" sz="1800" kern="1200">
          <a:solidFill>
            <a:schemeClr val="tx1"/>
          </a:solidFill>
          <a:latin typeface="+mn-lt"/>
          <a:ea typeface="+mn-ea"/>
          <a:cs typeface="+mn-cs"/>
        </a:defRPr>
      </a:lvl4pPr>
      <a:lvl5pPr marL="1828800" algn="l" defTabSz="914400" rtl="0" eaLnBrk="1" latinLnBrk="0" hangingPunct="1">
        <a:defRPr lang="uk-UA" sz="1800" kern="1200">
          <a:solidFill>
            <a:schemeClr val="tx1"/>
          </a:solidFill>
          <a:latin typeface="+mn-lt"/>
          <a:ea typeface="+mn-ea"/>
          <a:cs typeface="+mn-cs"/>
        </a:defRPr>
      </a:lvl5pPr>
      <a:lvl6pPr marL="2286000" algn="l" defTabSz="914400" rtl="0" eaLnBrk="1" latinLnBrk="0" hangingPunct="1">
        <a:defRPr lang="uk-UA" sz="1800" kern="1200">
          <a:solidFill>
            <a:schemeClr val="tx1"/>
          </a:solidFill>
          <a:latin typeface="+mn-lt"/>
          <a:ea typeface="+mn-ea"/>
          <a:cs typeface="+mn-cs"/>
        </a:defRPr>
      </a:lvl6pPr>
      <a:lvl7pPr marL="2743200" algn="l" defTabSz="914400" rtl="0" eaLnBrk="1" latinLnBrk="0" hangingPunct="1">
        <a:defRPr lang="uk-UA" sz="1800" kern="1200">
          <a:solidFill>
            <a:schemeClr val="tx1"/>
          </a:solidFill>
          <a:latin typeface="+mn-lt"/>
          <a:ea typeface="+mn-ea"/>
          <a:cs typeface="+mn-cs"/>
        </a:defRPr>
      </a:lvl7pPr>
      <a:lvl8pPr marL="3200400" algn="l" defTabSz="914400" rtl="0" eaLnBrk="1" latinLnBrk="0" hangingPunct="1">
        <a:defRPr lang="uk-UA" sz="1800" kern="1200">
          <a:solidFill>
            <a:schemeClr val="tx1"/>
          </a:solidFill>
          <a:latin typeface="+mn-lt"/>
          <a:ea typeface="+mn-ea"/>
          <a:cs typeface="+mn-cs"/>
        </a:defRPr>
      </a:lvl8pPr>
      <a:lvl9pPr marL="3657600" algn="l" defTabSz="914400" rtl="0" eaLnBrk="1" latinLnBrk="0" hangingPunct="1">
        <a:defRPr lang="uk-UA"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a:xfrm>
            <a:off x="194392" y="980728"/>
            <a:ext cx="11809312" cy="4248472"/>
          </a:xfrm>
        </p:spPr>
        <p:txBody>
          <a:bodyPr rtlCol="0"/>
          <a:lstStyle>
            <a:defPPr>
              <a:defRPr lang="uk-UA"/>
            </a:defPPr>
          </a:lstStyle>
          <a:p>
            <a:pPr algn="ctr"/>
            <a:r>
              <a:rPr lang="ru-RU" sz="3600" b="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3600" b="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600" b="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Диференційований </a:t>
            </a:r>
            <a:r>
              <a:rPr lang="ru-RU" sz="3600" b="0"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підхід у </a:t>
            </a:r>
            <a:r>
              <a:rPr lang="uk-UA" sz="3600" b="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навчальному</a:t>
            </a:r>
            <a:r>
              <a:rPr lang="ru-RU" sz="3600" b="0" dirty="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600" b="0"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процесі, як засіб для найповнішого та раціональнішого розкриття можливостей </a:t>
            </a:r>
            <a:r>
              <a:rPr lang="ru-RU" sz="3600" b="0" dirty="0" err="1">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кожної</a:t>
            </a:r>
            <a:r>
              <a:rPr lang="ru-RU" sz="3600" b="0"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600" b="0" smtClean="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особистості </a:t>
            </a:r>
            <a:endParaRPr lang="uk-UA" sz="3600" b="0" dirty="0">
              <a:solidFill>
                <a:schemeClr val="accent5">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ідзаголовок 2">
            <a:extLst>
              <a:ext uri="{FF2B5EF4-FFF2-40B4-BE49-F238E27FC236}">
                <a16:creationId xmlns:a16="http://schemas.microsoft.com/office/drawing/2014/main" id="{A068D447-28D3-4F5F-B2DC-FD67E9015868}"/>
              </a:ext>
            </a:extLst>
          </p:cNvPr>
          <p:cNvSpPr>
            <a:spLocks noGrp="1"/>
          </p:cNvSpPr>
          <p:nvPr>
            <p:ph type="subTitle" idx="1"/>
          </p:nvPr>
        </p:nvSpPr>
        <p:spPr/>
        <p:txBody>
          <a:bodyPr rtlCol="0"/>
          <a:lstStyle>
            <a:defPPr>
              <a:defRPr lang="uk-UA"/>
            </a:defPPr>
          </a:lstStyle>
          <a:p>
            <a:pPr algn="r"/>
            <a:r>
              <a:rPr lang="ru-RU" i="1" dirty="0">
                <a:solidFill>
                  <a:schemeClr val="accent5">
                    <a:lumMod val="25000"/>
                  </a:schemeClr>
                </a:solidFill>
              </a:rPr>
              <a:t>Трач Г.О</a:t>
            </a:r>
            <a:r>
              <a:rPr lang="ru-RU" i="1" dirty="0" smtClean="0">
                <a:solidFill>
                  <a:schemeClr val="accent5">
                    <a:lumMod val="25000"/>
                  </a:schemeClr>
                </a:solidFill>
              </a:rPr>
              <a:t>., керівник  </a:t>
            </a:r>
            <a:r>
              <a:rPr lang="ru-RU" i="1" dirty="0">
                <a:solidFill>
                  <a:schemeClr val="accent5">
                    <a:lumMod val="25000"/>
                  </a:schemeClr>
                </a:solidFill>
              </a:rPr>
              <a:t>практичного семінару</a:t>
            </a:r>
            <a:endParaRPr lang="uk-UA" i="1" dirty="0">
              <a:solidFill>
                <a:schemeClr val="accent5">
                  <a:lumMod val="25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1622" y="4024334"/>
            <a:ext cx="3212976" cy="2409732"/>
          </a:xfrm>
          <a:prstGeom prst="rect">
            <a:avLst/>
          </a:prstGeom>
        </p:spPr>
      </p:pic>
    </p:spTree>
    <p:extLst>
      <p:ext uri="{BB962C8B-B14F-4D97-AF65-F5344CB8AC3E}">
        <p14:creationId xmlns:p14="http://schemas.microsoft.com/office/powerpoint/2010/main" val="2259308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2B39BC3-1DB2-EB36-B4F5-81D5725C3436}"/>
              </a:ext>
            </a:extLst>
          </p:cNvPr>
          <p:cNvSpPr>
            <a:spLocks noGrp="1"/>
          </p:cNvSpPr>
          <p:nvPr>
            <p:ph type="title"/>
          </p:nvPr>
        </p:nvSpPr>
        <p:spPr>
          <a:xfrm>
            <a:off x="191344" y="1216152"/>
            <a:ext cx="4176464" cy="2428872"/>
          </a:xfrm>
        </p:spPr>
        <p:txBody>
          <a:bodyPr rtlCol="0"/>
          <a:lstStyle>
            <a:defPPr>
              <a:defRPr lang="uk-UA"/>
            </a:defPPr>
          </a:lstStyle>
          <a:p>
            <a:r>
              <a:rPr lang="uk-UA" dirty="0"/>
              <a:t>	</a:t>
            </a:r>
            <a:r>
              <a:rPr lang="uk-UA" dirty="0" smtClean="0"/>
              <a:t/>
            </a:r>
            <a:br>
              <a:rPr lang="uk-UA" dirty="0" smtClean="0"/>
            </a:br>
            <a:r>
              <a:rPr lang="uk-UA" b="0" dirty="0" smtClean="0"/>
              <a:t>Рефлексія</a:t>
            </a:r>
            <a:endParaRPr lang="uk-UA" b="0" dirty="0"/>
          </a:p>
        </p:txBody>
      </p:sp>
      <p:sp>
        <p:nvSpPr>
          <p:cNvPr id="3" name="Місце для номера слайда 2">
            <a:extLst>
              <a:ext uri="{FF2B5EF4-FFF2-40B4-BE49-F238E27FC236}">
                <a16:creationId xmlns:a16="http://schemas.microsoft.com/office/drawing/2014/main" id="{DB94A10F-0A8C-333B-6C47-B4125180D6FB}"/>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10</a:t>
            </a:fld>
            <a:endParaRPr lang="uk-UA" dirty="0"/>
          </a:p>
        </p:txBody>
      </p:sp>
      <p:sp>
        <p:nvSpPr>
          <p:cNvPr id="5" name="Прямокутник 4"/>
          <p:cNvSpPr/>
          <p:nvPr/>
        </p:nvSpPr>
        <p:spPr>
          <a:xfrm>
            <a:off x="4655840" y="999426"/>
            <a:ext cx="7416824" cy="347787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Вчитель має усвідомлювати, що працює в багатоманітному класі, де важливі досягнення кожного учня. Тому рефлексія педагога – це пошук відповідей на запитання</a:t>
            </a:r>
            <a:r>
              <a:rPr lang="uk-UA" sz="2000" dirty="0" smtClean="0">
                <a:latin typeface="Times New Roman" panose="02020603050405020304" pitchFamily="18" charset="0"/>
                <a:cs typeface="Times New Roman" panose="02020603050405020304" pitchFamily="18" charset="0"/>
              </a:rPr>
              <a:t>:</a:t>
            </a:r>
          </a:p>
          <a:p>
            <a:endParaRPr lang="uk-UA"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Що я </a:t>
            </a:r>
            <a:r>
              <a:rPr lang="uk-UA" sz="2000" dirty="0" smtClean="0">
                <a:latin typeface="Times New Roman" panose="02020603050405020304" pitchFamily="18" charset="0"/>
                <a:cs typeface="Times New Roman" panose="02020603050405020304" pitchFamily="18" charset="0"/>
              </a:rPr>
              <a:t>зробила </a:t>
            </a:r>
            <a:r>
              <a:rPr lang="uk-UA" sz="2000" dirty="0">
                <a:latin typeface="Times New Roman" panose="02020603050405020304" pitchFamily="18" charset="0"/>
                <a:cs typeface="Times New Roman" panose="02020603050405020304" pitchFamily="18" charset="0"/>
              </a:rPr>
              <a:t>та як це допомогло учням?</a:t>
            </a: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Що я можу зробити задля покращення моєї практики та як це вплине на учнів</a:t>
            </a:r>
            <a:r>
              <a:rPr lang="uk-UA" sz="2000" dirty="0" smtClean="0">
                <a:latin typeface="Times New Roman" panose="02020603050405020304" pitchFamily="18" charset="0"/>
                <a:cs typeface="Times New Roman" panose="02020603050405020304" pitchFamily="18" charset="0"/>
              </a:rPr>
              <a:t>?</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Це дасть розуміння рівня знань учнів та майстерності вчителя й допоможе віднайти методи, що задовольнятимуть запити всіх дітей у класі.</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08" y="3645024"/>
            <a:ext cx="3166589" cy="3124555"/>
          </a:xfrm>
          <a:prstGeom prst="rect">
            <a:avLst/>
          </a:prstGeom>
        </p:spPr>
      </p:pic>
    </p:spTree>
    <p:extLst>
      <p:ext uri="{BB962C8B-B14F-4D97-AF65-F5344CB8AC3E}">
        <p14:creationId xmlns:p14="http://schemas.microsoft.com/office/powerpoint/2010/main" val="3054500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36" y="1216152"/>
            <a:ext cx="4824536" cy="3364976"/>
          </a:xfrm>
        </p:spPr>
        <p:txBody>
          <a:bodyPr/>
          <a:lstStyle/>
          <a:p>
            <a:pPr algn="ctr"/>
            <a:r>
              <a:rPr lang="uk-UA" sz="4400" b="0" dirty="0">
                <a:latin typeface="Times New Roman" panose="02020603050405020304" pitchFamily="18" charset="0"/>
                <a:cs typeface="Times New Roman" panose="02020603050405020304" pitchFamily="18" charset="0"/>
              </a:rPr>
              <a:t>Оцінювання програми навчання </a:t>
            </a: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82216" y="4293096"/>
            <a:ext cx="3456384" cy="2262812"/>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11</a:t>
            </a:fld>
            <a:endParaRPr lang="uk-UA" dirty="0"/>
          </a:p>
        </p:txBody>
      </p:sp>
      <p:sp>
        <p:nvSpPr>
          <p:cNvPr id="7" name="Прямокутник 6"/>
          <p:cNvSpPr/>
          <p:nvPr/>
        </p:nvSpPr>
        <p:spPr>
          <a:xfrm>
            <a:off x="4943872" y="1844824"/>
            <a:ext cx="6912768" cy="2554545"/>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 - </a:t>
            </a:r>
            <a:r>
              <a:rPr lang="uk-UA" sz="2000" b="1" dirty="0" smtClean="0">
                <a:latin typeface="Times New Roman" panose="02020603050405020304" pitchFamily="18" charset="0"/>
                <a:cs typeface="Times New Roman" panose="02020603050405020304" pitchFamily="18" charset="0"/>
              </a:rPr>
              <a:t>тобто</a:t>
            </a:r>
            <a:r>
              <a:rPr lang="uk-UA" sz="2000" b="1" dirty="0">
                <a:latin typeface="Times New Roman" panose="02020603050405020304" pitchFamily="18" charset="0"/>
                <a:cs typeface="Times New Roman" panose="02020603050405020304" pitchFamily="18" charset="0"/>
              </a:rPr>
              <a:t>, які зміст навчання та вимоги до учнів. </a:t>
            </a:r>
            <a:endParaRPr lang="uk-UA" sz="2000" b="1" dirty="0" smtClean="0">
              <a:latin typeface="Times New Roman" panose="02020603050405020304" pitchFamily="18" charset="0"/>
              <a:cs typeface="Times New Roman" panose="02020603050405020304" pitchFamily="18" charset="0"/>
            </a:endParaRPr>
          </a:p>
          <a:p>
            <a:r>
              <a:rPr lang="uk-UA" sz="2000" b="1"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Учителі </a:t>
            </a:r>
            <a:r>
              <a:rPr lang="uk-UA" sz="2000" dirty="0">
                <a:latin typeface="Times New Roman" panose="02020603050405020304" pitchFamily="18" charset="0"/>
                <a:cs typeface="Times New Roman" panose="02020603050405020304" pitchFamily="18" charset="0"/>
              </a:rPr>
              <a:t>можуть самостійно </a:t>
            </a:r>
            <a:r>
              <a:rPr lang="uk-UA" sz="2000" dirty="0" err="1">
                <a:latin typeface="Times New Roman" panose="02020603050405020304" pitchFamily="18" charset="0"/>
                <a:cs typeface="Times New Roman" panose="02020603050405020304" pitchFamily="18" charset="0"/>
              </a:rPr>
              <a:t>адаптовувати</a:t>
            </a:r>
            <a:r>
              <a:rPr lang="uk-UA" sz="2000" dirty="0">
                <a:latin typeface="Times New Roman" panose="02020603050405020304" pitchFamily="18" charset="0"/>
                <a:cs typeface="Times New Roman" panose="02020603050405020304" pitchFamily="18" charset="0"/>
              </a:rPr>
              <a:t> зміст до потреб учнів. Важливо виокремити зі стандартів та програм основні складники, загальні ідеї та поняття, які мають опанувати учні. Також рекомендується вивчити методичні поради попереднього та наступного років навчання, аби розуміти, на що можна спиратися чи які теми запропонувати учням для глибшого опрацювання.</a:t>
            </a:r>
          </a:p>
        </p:txBody>
      </p:sp>
    </p:spTree>
    <p:extLst>
      <p:ext uri="{BB962C8B-B14F-4D97-AF65-F5344CB8AC3E}">
        <p14:creationId xmlns:p14="http://schemas.microsoft.com/office/powerpoint/2010/main" val="13661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36" y="1216152"/>
            <a:ext cx="5677960" cy="2860920"/>
          </a:xfrm>
        </p:spPr>
        <p:txBody>
          <a:bodyPr/>
          <a:lstStyle/>
          <a:p>
            <a:pPr algn="ctr"/>
            <a:r>
              <a:rPr lang="uk-UA" sz="3600" b="0" dirty="0">
                <a:latin typeface="Times New Roman" panose="02020603050405020304" pitchFamily="18" charset="0"/>
                <a:cs typeface="Times New Roman" panose="02020603050405020304" pitchFamily="18" charset="0"/>
              </a:rPr>
              <a:t>Аналіз індивідуальних особливостей </a:t>
            </a:r>
            <a:r>
              <a:rPr lang="uk-UA" sz="3600" b="0" dirty="0" smtClean="0">
                <a:latin typeface="Times New Roman" panose="02020603050405020304" pitchFamily="18" charset="0"/>
                <a:cs typeface="Times New Roman" panose="02020603050405020304" pitchFamily="18" charset="0"/>
              </a:rPr>
              <a:t>учнів</a:t>
            </a:r>
            <a:r>
              <a:rPr lang="uk-UA" sz="4000" dirty="0" smtClean="0"/>
              <a:t> </a:t>
            </a:r>
            <a:endParaRPr lang="uk-UA" sz="4000" dirty="0"/>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39416" y="3986671"/>
            <a:ext cx="3199184" cy="2887399"/>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12</a:t>
            </a:fld>
            <a:endParaRPr lang="uk-UA" dirty="0"/>
          </a:p>
        </p:txBody>
      </p:sp>
      <p:sp>
        <p:nvSpPr>
          <p:cNvPr id="7" name="Прямокутник 6"/>
          <p:cNvSpPr/>
          <p:nvPr/>
        </p:nvSpPr>
        <p:spPr>
          <a:xfrm>
            <a:off x="5663952" y="1772816"/>
            <a:ext cx="6336704" cy="2862322"/>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Варто дати собі відповіді на запитання:</a:t>
            </a: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Чи є в класі учні, які не працюють на уроці й чому так стається?</a:t>
            </a: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Що я можу зробити, аби діти були більш успішними?</a:t>
            </a: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Кому я приділяю більше уваги, а кому – менше? Чому?</a:t>
            </a:r>
          </a:p>
          <a:p>
            <a:r>
              <a:rPr lang="uk-UA" sz="2000" dirty="0">
                <a:latin typeface="Times New Roman" panose="02020603050405020304" pitchFamily="18" charset="0"/>
                <a:cs typeface="Times New Roman" panose="02020603050405020304" pitchFamily="18" charset="0"/>
              </a:rPr>
              <a:t>До всього, відповіді на такі запитання допоможуть учителю визначити критерії для подальшого об’єднання дітей у групи для виконання завдань.</a:t>
            </a:r>
          </a:p>
        </p:txBody>
      </p:sp>
    </p:spTree>
    <p:extLst>
      <p:ext uri="{BB962C8B-B14F-4D97-AF65-F5344CB8AC3E}">
        <p14:creationId xmlns:p14="http://schemas.microsoft.com/office/powerpoint/2010/main" val="1012685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6152"/>
            <a:ext cx="4871864" cy="3508992"/>
          </a:xfrm>
        </p:spPr>
        <p:txBody>
          <a:bodyPr/>
          <a:lstStyle/>
          <a:p>
            <a:pPr algn="ctr"/>
            <a:r>
              <a:rPr lang="uk-UA" sz="4400" b="0" dirty="0">
                <a:latin typeface="Times New Roman" panose="02020603050405020304" pitchFamily="18" charset="0"/>
                <a:cs typeface="Times New Roman" panose="02020603050405020304" pitchFamily="18" charset="0"/>
              </a:rPr>
              <a:t>Планування уроків </a:t>
            </a: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3392" y="4077072"/>
            <a:ext cx="3547894" cy="2599984"/>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13</a:t>
            </a:fld>
            <a:endParaRPr lang="uk-UA" dirty="0"/>
          </a:p>
        </p:txBody>
      </p:sp>
      <p:sp>
        <p:nvSpPr>
          <p:cNvPr id="7" name="Прямокутник 6"/>
          <p:cNvSpPr/>
          <p:nvPr/>
        </p:nvSpPr>
        <p:spPr>
          <a:xfrm>
            <a:off x="5231904" y="1720840"/>
            <a:ext cx="6696744" cy="3877985"/>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на основі поєднання науково обґрунтованих та особистісно орієнтованих методів</a:t>
            </a:r>
            <a:r>
              <a:rPr lang="uk-UA" sz="2400" b="1" dirty="0" smtClean="0">
                <a:latin typeface="Times New Roman" panose="02020603050405020304" pitchFamily="18" charset="0"/>
                <a:cs typeface="Times New Roman" panose="02020603050405020304" pitchFamily="18" charset="0"/>
              </a:rPr>
              <a:t>.</a:t>
            </a:r>
          </a:p>
          <a:p>
            <a:r>
              <a:rPr lang="uk-UA" sz="2000" dirty="0" smtClean="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Основна мета – збалансувати викладання нового матеріалу, допомогти учням, які мають труднощі, та збагатити навчання для всього класу.</a:t>
            </a:r>
          </a:p>
          <a:p>
            <a:r>
              <a:rPr lang="uk-UA" sz="2000" dirty="0" smtClean="0">
                <a:latin typeface="Times New Roman" panose="02020603050405020304" pitchFamily="18" charset="0"/>
                <a:cs typeface="Times New Roman" panose="02020603050405020304" pitchFamily="18" charset="0"/>
              </a:rPr>
              <a:t>	Варто </a:t>
            </a:r>
            <a:r>
              <a:rPr lang="uk-UA" sz="2000" dirty="0">
                <a:latin typeface="Times New Roman" panose="02020603050405020304" pitchFamily="18" charset="0"/>
                <a:cs typeface="Times New Roman" panose="02020603050405020304" pitchFamily="18" charset="0"/>
              </a:rPr>
              <a:t>скласти перелік тем, які діти мають опанувати, й окреслити методи та активності, що допоможуть дітям у цьому. Потому треба відкоригувати цей план так, щоби його можна було вивчати на різних рівнях складності. Варто подумати над тим, для яких учнів підходять ті чи інші методи роботи.</a:t>
            </a:r>
          </a:p>
          <a:p>
            <a:endParaRPr lang="uk-UA" dirty="0"/>
          </a:p>
        </p:txBody>
      </p:sp>
    </p:spTree>
    <p:extLst>
      <p:ext uri="{BB962C8B-B14F-4D97-AF65-F5344CB8AC3E}">
        <p14:creationId xmlns:p14="http://schemas.microsoft.com/office/powerpoint/2010/main" val="1928761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1216152"/>
            <a:ext cx="4608512" cy="1636784"/>
          </a:xfrm>
        </p:spPr>
        <p:txBody>
          <a:bodyPr/>
          <a:lstStyle/>
          <a:p>
            <a:pPr algn="ctr"/>
            <a:r>
              <a:rPr lang="uk-UA" sz="4000" b="0" dirty="0">
                <a:latin typeface="Times New Roman" panose="02020603050405020304" pitchFamily="18" charset="0"/>
                <a:cs typeface="Times New Roman" panose="02020603050405020304" pitchFamily="18" charset="0"/>
              </a:rPr>
              <a:t>методика </a:t>
            </a:r>
            <a:r>
              <a:rPr lang="uk-UA" sz="4000" b="0" dirty="0" smtClean="0">
                <a:latin typeface="Times New Roman" panose="02020603050405020304" pitchFamily="18" charset="0"/>
                <a:cs typeface="Times New Roman" panose="02020603050405020304" pitchFamily="18" charset="0"/>
              </a:rPr>
              <a:t>«Піраміда планування»</a:t>
            </a:r>
            <a:endParaRPr lang="uk-UA" sz="4000" b="0" dirty="0">
              <a:latin typeface="Times New Roman" panose="02020603050405020304" pitchFamily="18" charset="0"/>
              <a:cs typeface="Times New Roman" panose="02020603050405020304" pitchFamily="18" charset="0"/>
            </a:endParaRP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7408" y="2852936"/>
            <a:ext cx="4032448" cy="4032448"/>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14</a:t>
            </a:fld>
            <a:endParaRPr lang="uk-UA" dirty="0"/>
          </a:p>
        </p:txBody>
      </p:sp>
      <p:sp>
        <p:nvSpPr>
          <p:cNvPr id="7" name="Прямокутник 6"/>
          <p:cNvSpPr/>
          <p:nvPr/>
        </p:nvSpPr>
        <p:spPr>
          <a:xfrm>
            <a:off x="6038025" y="2107237"/>
            <a:ext cx="6048672" cy="3170099"/>
          </a:xfrm>
          <a:prstGeom prst="rect">
            <a:avLst/>
          </a:prstGeom>
        </p:spPr>
        <p:txBody>
          <a:bodyPr wrap="square">
            <a:spAutoFit/>
          </a:bodyPr>
          <a:lstStyle/>
          <a:p>
            <a:pPr algn="ctr"/>
            <a:r>
              <a:rPr lang="uk-UA" sz="2000" dirty="0" smtClean="0">
                <a:latin typeface="Times New Roman" panose="02020603050405020304" pitchFamily="18" charset="0"/>
                <a:cs typeface="Times New Roman" panose="02020603050405020304" pitchFamily="18" charset="0"/>
              </a:rPr>
              <a:t> </a:t>
            </a:r>
            <a:r>
              <a:rPr lang="uk-UA" sz="2000" b="1" dirty="0" smtClean="0">
                <a:latin typeface="Times New Roman" panose="02020603050405020304" pitchFamily="18" charset="0"/>
                <a:cs typeface="Times New Roman" panose="02020603050405020304" pitchFamily="18" charset="0"/>
              </a:rPr>
              <a:t>П</a:t>
            </a:r>
            <a:r>
              <a:rPr lang="uk-UA" sz="2000" b="1" dirty="0" smtClean="0">
                <a:latin typeface="Times New Roman" panose="02020603050405020304" pitchFamily="18" charset="0"/>
                <a:cs typeface="Times New Roman" panose="02020603050405020304" pitchFamily="18" charset="0"/>
              </a:rPr>
              <a:t>іраміда складається з </a:t>
            </a:r>
            <a:r>
              <a:rPr lang="uk-UA" sz="2000" b="1" dirty="0">
                <a:latin typeface="Times New Roman" panose="02020603050405020304" pitchFamily="18" charset="0"/>
                <a:cs typeface="Times New Roman" panose="02020603050405020304" pitchFamily="18" charset="0"/>
              </a:rPr>
              <a:t>трьох </a:t>
            </a:r>
            <a:r>
              <a:rPr lang="uk-UA" sz="2000" b="1" dirty="0" smtClean="0">
                <a:latin typeface="Times New Roman" panose="02020603050405020304" pitchFamily="18" charset="0"/>
                <a:cs typeface="Times New Roman" panose="02020603050405020304" pitchFamily="18" charset="0"/>
              </a:rPr>
              <a:t>частин:</a:t>
            </a:r>
          </a:p>
          <a:p>
            <a:endParaRPr lang="uk-UA"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У її основі лежать знання, уміння та навички, які мають опанувати без винятку всі учні</a:t>
            </a:r>
            <a:r>
              <a:rPr lang="uk-UA" sz="20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uk-UA"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У середній частині – те, що мають опанувати більшість дітей</a:t>
            </a:r>
            <a:r>
              <a:rPr lang="uk-UA" sz="20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uk-UA"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Вершина охоплює зміст та форми, що зможуть опанувати тільки деякі учні.</a:t>
            </a:r>
          </a:p>
        </p:txBody>
      </p:sp>
    </p:spTree>
    <p:extLst>
      <p:ext uri="{BB962C8B-B14F-4D97-AF65-F5344CB8AC3E}">
        <p14:creationId xmlns:p14="http://schemas.microsoft.com/office/powerpoint/2010/main" val="1171938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6152"/>
            <a:ext cx="5797296" cy="4416552"/>
          </a:xfrm>
        </p:spPr>
        <p:txBody>
          <a:bodyPr/>
          <a:lstStyle/>
          <a:p>
            <a:pPr algn="ctr"/>
            <a:r>
              <a:rPr lang="uk-UA" sz="3600" b="0" dirty="0" smtClean="0">
                <a:latin typeface="Times New Roman" panose="02020603050405020304" pitchFamily="18" charset="0"/>
                <a:cs typeface="Times New Roman" panose="02020603050405020304" pitchFamily="18" charset="0"/>
              </a:rPr>
              <a:t>Вдосконалення практики на основі фактичної інформації</a:t>
            </a:r>
            <a:endParaRPr lang="uk-UA" sz="4400" b="0" dirty="0">
              <a:latin typeface="Times New Roman" panose="02020603050405020304" pitchFamily="18" charset="0"/>
              <a:cs typeface="Times New Roman" panose="02020603050405020304" pitchFamily="18" charset="0"/>
            </a:endParaRP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95400" y="4355436"/>
            <a:ext cx="3857228" cy="2403977"/>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15</a:t>
            </a:fld>
            <a:endParaRPr lang="uk-UA" dirty="0"/>
          </a:p>
        </p:txBody>
      </p:sp>
      <p:sp>
        <p:nvSpPr>
          <p:cNvPr id="7" name="Прямокутник 6"/>
          <p:cNvSpPr/>
          <p:nvPr/>
        </p:nvSpPr>
        <p:spPr>
          <a:xfrm>
            <a:off x="6384032" y="2690336"/>
            <a:ext cx="5400600" cy="2246769"/>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Будь-які виклики під час навчання педагог має розглядати як свій ресурс для вдосконалення. Тож варто запитати себе:</a:t>
            </a:r>
          </a:p>
          <a:p>
            <a:endParaRPr lang="uk-UA"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smtClean="0">
                <a:latin typeface="Times New Roman" panose="02020603050405020304" pitchFamily="18" charset="0"/>
                <a:cs typeface="Times New Roman" panose="02020603050405020304" pitchFamily="18" charset="0"/>
              </a:rPr>
              <a:t>Наскільки ефективним було навчання?</a:t>
            </a:r>
          </a:p>
          <a:p>
            <a:endParaRPr lang="uk-UA"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uk-UA" sz="2000" dirty="0" smtClean="0">
                <a:latin typeface="Times New Roman" panose="02020603050405020304" pitchFamily="18" charset="0"/>
                <a:cs typeface="Times New Roman" panose="02020603050405020304" pitchFamily="18" charset="0"/>
              </a:rPr>
              <a:t>Що пішло не так і чому?</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9777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19B727DE-9C16-360C-F34F-96B63BA5504C}"/>
              </a:ext>
            </a:extLst>
          </p:cNvPr>
          <p:cNvSpPr>
            <a:spLocks noGrp="1"/>
          </p:cNvSpPr>
          <p:nvPr>
            <p:ph type="title"/>
          </p:nvPr>
        </p:nvSpPr>
        <p:spPr>
          <a:xfrm>
            <a:off x="2380836" y="1340768"/>
            <a:ext cx="7357086" cy="3384376"/>
          </a:xfrm>
        </p:spPr>
        <p:txBody>
          <a:bodyPr rtlCol="0"/>
          <a:lstStyle>
            <a:defPPr>
              <a:defRPr lang="uk-UA"/>
            </a:defPPr>
          </a:lstStyle>
          <a:p>
            <a:r>
              <a:rPr lang="uk-UA" sz="2400" b="0" dirty="0">
                <a:latin typeface="Times New Roman" panose="02020603050405020304" pitchFamily="18" charset="0"/>
                <a:cs typeface="Times New Roman" panose="02020603050405020304" pitchFamily="18" charset="0"/>
              </a:rPr>
              <a:t>Диференціація в перекладі з латинського "</a:t>
            </a:r>
            <a:r>
              <a:rPr lang="en-US" sz="2400" b="0" dirty="0">
                <a:latin typeface="Times New Roman" panose="02020603050405020304" pitchFamily="18" charset="0"/>
                <a:cs typeface="Times New Roman" panose="02020603050405020304" pitchFamily="18" charset="0"/>
              </a:rPr>
              <a:t>differentia" </a:t>
            </a:r>
            <a:r>
              <a:rPr lang="uk-UA" sz="2400" b="0" dirty="0">
                <a:latin typeface="Times New Roman" panose="02020603050405020304" pitchFamily="18" charset="0"/>
                <a:cs typeface="Times New Roman" panose="02020603050405020304" pitchFamily="18" charset="0"/>
              </a:rPr>
              <a:t>означає розділення, розшарування цілого на різні частини, форми, східці.</a:t>
            </a:r>
            <a:br>
              <a:rPr lang="uk-UA" sz="2400" b="0" dirty="0">
                <a:latin typeface="Times New Roman" panose="02020603050405020304" pitchFamily="18" charset="0"/>
                <a:cs typeface="Times New Roman" panose="02020603050405020304" pitchFamily="18" charset="0"/>
              </a:rPr>
            </a:br>
            <a:r>
              <a:rPr lang="uk-UA" sz="2400" b="0" dirty="0">
                <a:latin typeface="Times New Roman" panose="02020603050405020304" pitchFamily="18" charset="0"/>
                <a:cs typeface="Times New Roman" panose="02020603050405020304" pitchFamily="18" charset="0"/>
              </a:rPr>
              <a:t>         Одним із завдань диференціації є створення і подальший розвиток індивідуальності дитини, його потенційних можливостей; сприяння різними засобами виконанню учбових програм кожним учнем, попередження неуспішності учнів, розвиток пізнавальних інтересів і особових якостей.</a:t>
            </a:r>
            <a:endParaRPr lang="uk-UA" sz="3200" b="0" dirty="0">
              <a:latin typeface="Times New Roman" panose="02020603050405020304" pitchFamily="18" charset="0"/>
              <a:cs typeface="Times New Roman" panose="02020603050405020304" pitchFamily="18" charset="0"/>
            </a:endParaRPr>
          </a:p>
        </p:txBody>
      </p:sp>
      <p:sp>
        <p:nvSpPr>
          <p:cNvPr id="11" name="Місце для тексту 10">
            <a:extLst>
              <a:ext uri="{FF2B5EF4-FFF2-40B4-BE49-F238E27FC236}">
                <a16:creationId xmlns:a16="http://schemas.microsoft.com/office/drawing/2014/main" id="{838F1D27-7C00-ADDA-3E62-FDBF008D5DDE}"/>
              </a:ext>
            </a:extLst>
          </p:cNvPr>
          <p:cNvSpPr>
            <a:spLocks noGrp="1"/>
          </p:cNvSpPr>
          <p:nvPr>
            <p:ph type="body" sz="quarter" idx="15"/>
          </p:nvPr>
        </p:nvSpPr>
        <p:spPr/>
        <p:txBody>
          <a:bodyPr rtlCol="0"/>
          <a:lstStyle>
            <a:defPPr>
              <a:defRPr lang="uk-UA"/>
            </a:defPPr>
          </a:lstStyle>
          <a:p>
            <a:pPr rtl="0"/>
            <a:r>
              <a:rPr lang="uk-UA"/>
              <a:t>"</a:t>
            </a:r>
          </a:p>
        </p:txBody>
      </p:sp>
      <p:sp>
        <p:nvSpPr>
          <p:cNvPr id="10" name="Місце для тексту 9">
            <a:extLst>
              <a:ext uri="{FF2B5EF4-FFF2-40B4-BE49-F238E27FC236}">
                <a16:creationId xmlns:a16="http://schemas.microsoft.com/office/drawing/2014/main" id="{65E24183-EEFA-02B9-BFB3-2C57E0B5A3FD}"/>
              </a:ext>
            </a:extLst>
          </p:cNvPr>
          <p:cNvSpPr>
            <a:spLocks noGrp="1"/>
          </p:cNvSpPr>
          <p:nvPr>
            <p:ph type="body" sz="quarter" idx="14"/>
          </p:nvPr>
        </p:nvSpPr>
        <p:spPr/>
        <p:txBody>
          <a:bodyPr rtlCol="0"/>
          <a:lstStyle>
            <a:defPPr>
              <a:defRPr lang="uk-UA"/>
            </a:defPPr>
          </a:lstStyle>
          <a:p>
            <a:pPr rtl="0"/>
            <a:r>
              <a:rPr lang="uk-UA" dirty="0"/>
              <a:t>"</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694" y="4192"/>
            <a:ext cx="1943100" cy="2352675"/>
          </a:xfrm>
          <a:prstGeom prst="rect">
            <a:avLst/>
          </a:prstGeom>
        </p:spPr>
      </p:pic>
    </p:spTree>
    <p:extLst>
      <p:ext uri="{BB962C8B-B14F-4D97-AF65-F5344CB8AC3E}">
        <p14:creationId xmlns:p14="http://schemas.microsoft.com/office/powerpoint/2010/main" val="2113713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a16="http://schemas.microsoft.com/office/drawing/2014/main" id="{599B5F29-ED3B-9B44-DBBE-FD28EE7733A7}"/>
              </a:ext>
            </a:extLst>
          </p:cNvPr>
          <p:cNvSpPr>
            <a:spLocks noGrp="1"/>
          </p:cNvSpPr>
          <p:nvPr>
            <p:ph type="title"/>
          </p:nvPr>
        </p:nvSpPr>
        <p:spPr>
          <a:xfrm>
            <a:off x="612648" y="868679"/>
            <a:ext cx="10811944" cy="3568434"/>
          </a:xfrm>
        </p:spPr>
        <p:txBody>
          <a:bodyPr rtlCol="0"/>
          <a:lstStyle>
            <a:defPPr>
              <a:defRPr lang="uk-UA"/>
            </a:defPPr>
          </a:lstStyle>
          <a:p>
            <a:pPr algn="just">
              <a:lnSpc>
                <a:spcPct val="100000"/>
              </a:lnSpc>
            </a:pPr>
            <a:r>
              <a:rPr lang="uk-UA" sz="2000" b="0" dirty="0">
                <a:latin typeface="Times New Roman" panose="02020603050405020304" pitchFamily="18" charset="0"/>
                <a:cs typeface="Times New Roman" panose="02020603050405020304" pitchFamily="18" charset="0"/>
              </a:rPr>
              <a:t>Шкільна практика показує, що кількість дітей, які навчалися на «відмінно» та «добре» в молодших класах, зменшується в старших. Це свідчить про невикористані навчальні можливості, а також про неможливість педагогів охопити своїх вихованців продуктивною творчою роботою на уроці.  Щоб не допустити відставання школярів, можна намагатися після уроків опрацювати те, чого не вдалось на уроці, але це призводить до перевантаження і вчителя, і учнів.</a:t>
            </a:r>
          </a:p>
        </p:txBody>
      </p:sp>
      <p:sp>
        <p:nvSpPr>
          <p:cNvPr id="3" name="Місце для номера слайда 2">
            <a:extLst>
              <a:ext uri="{FF2B5EF4-FFF2-40B4-BE49-F238E27FC236}">
                <a16:creationId xmlns:a16="http://schemas.microsoft.com/office/drawing/2014/main" id="{C11CC6B6-E9D4-1736-ABF6-727D2464A975}"/>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17</a:t>
            </a:fld>
            <a:endParaRPr lang="uk-UA" dirty="0"/>
          </a:p>
        </p:txBody>
      </p:sp>
      <p:pic>
        <p:nvPicPr>
          <p:cNvPr id="29" name="Рисунок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57" y="4077072"/>
            <a:ext cx="3399070" cy="2592287"/>
          </a:xfrm>
          <a:prstGeom prst="rect">
            <a:avLst/>
          </a:prstGeom>
        </p:spPr>
      </p:pic>
    </p:spTree>
    <p:extLst>
      <p:ext uri="{BB962C8B-B14F-4D97-AF65-F5344CB8AC3E}">
        <p14:creationId xmlns:p14="http://schemas.microsoft.com/office/powerpoint/2010/main" val="4028410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737D19-4D60-B5D0-74C9-46A5D81261BB}"/>
              </a:ext>
            </a:extLst>
          </p:cNvPr>
          <p:cNvSpPr>
            <a:spLocks noGrp="1"/>
          </p:cNvSpPr>
          <p:nvPr>
            <p:ph type="title"/>
          </p:nvPr>
        </p:nvSpPr>
        <p:spPr/>
        <p:txBody>
          <a:bodyPr rtlCol="0"/>
          <a:lstStyle>
            <a:defPPr>
              <a:defRPr lang="uk-UA"/>
            </a:defPPr>
          </a:lstStyle>
          <a:p>
            <a:r>
              <a:rPr lang="uk-UA" sz="4000" b="0" dirty="0" smtClean="0">
                <a:solidFill>
                  <a:schemeClr val="accent4">
                    <a:lumMod val="50000"/>
                  </a:schemeClr>
                </a:solidFill>
                <a:latin typeface="Times New Roman" panose="02020603050405020304" pitchFamily="18" charset="0"/>
                <a:cs typeface="Times New Roman" panose="02020603050405020304" pitchFamily="18" charset="0"/>
              </a:rPr>
              <a:t>Переваги </a:t>
            </a:r>
            <a:r>
              <a:rPr lang="uk-UA" sz="4000" b="0" dirty="0">
                <a:solidFill>
                  <a:schemeClr val="accent4">
                    <a:lumMod val="50000"/>
                  </a:schemeClr>
                </a:solidFill>
                <a:latin typeface="Times New Roman" panose="02020603050405020304" pitchFamily="18" charset="0"/>
                <a:cs typeface="Times New Roman" panose="02020603050405020304" pitchFamily="18" charset="0"/>
              </a:rPr>
              <a:t>диференційованого навчання </a:t>
            </a:r>
          </a:p>
        </p:txBody>
      </p:sp>
      <p:sp>
        <p:nvSpPr>
          <p:cNvPr id="23" name="Місце для вмісту 22">
            <a:extLst>
              <a:ext uri="{FF2B5EF4-FFF2-40B4-BE49-F238E27FC236}">
                <a16:creationId xmlns:a16="http://schemas.microsoft.com/office/drawing/2014/main" id="{2C051FD2-C541-D8EE-D263-DFD01AD1C602}"/>
              </a:ext>
            </a:extLst>
          </p:cNvPr>
          <p:cNvSpPr>
            <a:spLocks noGrp="1"/>
          </p:cNvSpPr>
          <p:nvPr>
            <p:ph sz="half" idx="2"/>
          </p:nvPr>
        </p:nvSpPr>
        <p:spPr/>
        <p:txBody>
          <a:bodyPr rtlCol="0"/>
          <a:lstStyle>
            <a:defPPr>
              <a:defRPr lang="uk-UA"/>
            </a:defPPr>
          </a:lstStyle>
          <a:p>
            <a:pPr marL="342900" indent="-342900" algn="ctr">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стимулює й активізує пізнавальну діяльність учнів</a:t>
            </a:r>
            <a:r>
              <a:rPr lang="uk-UA" dirty="0"/>
              <a:t>;</a:t>
            </a:r>
          </a:p>
        </p:txBody>
      </p:sp>
      <p:sp>
        <p:nvSpPr>
          <p:cNvPr id="24" name="Місце для вмісту 23">
            <a:extLst>
              <a:ext uri="{FF2B5EF4-FFF2-40B4-BE49-F238E27FC236}">
                <a16:creationId xmlns:a16="http://schemas.microsoft.com/office/drawing/2014/main" id="{61DE34F0-9D00-D163-584E-9738310DB6BC}"/>
              </a:ext>
            </a:extLst>
          </p:cNvPr>
          <p:cNvSpPr>
            <a:spLocks noGrp="1"/>
          </p:cNvSpPr>
          <p:nvPr>
            <p:ph sz="quarter" idx="4"/>
          </p:nvPr>
        </p:nvSpPr>
        <p:spPr/>
        <p:txBody>
          <a:bodyPr rtlCol="0"/>
          <a:lstStyle>
            <a:defPPr>
              <a:defRPr lang="uk-UA"/>
            </a:defPPr>
          </a:lstStyle>
          <a:p>
            <a:pPr marL="342900" indent="-342900" algn="ctr">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сприяє свідомому засвоєнню матеріалу</a:t>
            </a:r>
            <a:r>
              <a:rPr lang="uk-UA" sz="2400" dirty="0">
                <a:latin typeface="Times New Roman" panose="02020603050405020304" pitchFamily="18" charset="0"/>
                <a:cs typeface="Times New Roman" panose="02020603050405020304" pitchFamily="18" charset="0"/>
              </a:rPr>
              <a:t>;</a:t>
            </a:r>
          </a:p>
          <a:p>
            <a:pPr lvl="0" algn="ctr" rtl="0"/>
            <a:endParaRPr lang="uk-UA" sz="2400" spc="0" dirty="0">
              <a:latin typeface="Times New Roman" panose="02020603050405020304" pitchFamily="18" charset="0"/>
              <a:cs typeface="Times New Roman" panose="02020603050405020304" pitchFamily="18" charset="0"/>
            </a:endParaRPr>
          </a:p>
        </p:txBody>
      </p:sp>
      <p:sp>
        <p:nvSpPr>
          <p:cNvPr id="25" name="Місце для вмісту 24">
            <a:extLst>
              <a:ext uri="{FF2B5EF4-FFF2-40B4-BE49-F238E27FC236}">
                <a16:creationId xmlns:a16="http://schemas.microsoft.com/office/drawing/2014/main" id="{3F1B077F-4F6F-1F99-B5B6-BF27786BBA9F}"/>
              </a:ext>
            </a:extLst>
          </p:cNvPr>
          <p:cNvSpPr>
            <a:spLocks noGrp="1"/>
          </p:cNvSpPr>
          <p:nvPr>
            <p:ph sz="quarter" idx="14"/>
          </p:nvPr>
        </p:nvSpPr>
        <p:spPr/>
        <p:txBody>
          <a:bodyPr rtlCol="0"/>
          <a:lstStyle>
            <a:defPPr>
              <a:defRPr lang="uk-UA"/>
            </a:defPPr>
          </a:lstStyle>
          <a:p>
            <a:pPr marL="285750" lvl="0" indent="-285750" algn="ctr">
              <a:buFont typeface="Arial" panose="020B0604020202020204" pitchFamily="34" charset="0"/>
              <a:buChar char="•"/>
            </a:pPr>
            <a:r>
              <a:rPr lang="uk-UA" dirty="0" smtClean="0"/>
              <a:t> </a:t>
            </a:r>
            <a:r>
              <a:rPr lang="uk-UA" sz="2000" dirty="0">
                <a:latin typeface="Times New Roman" panose="02020603050405020304" pitchFamily="18" charset="0"/>
                <a:cs typeface="Times New Roman" panose="02020603050405020304" pitchFamily="18" charset="0"/>
              </a:rPr>
              <a:t>коригує розумову діяльність учнів;</a:t>
            </a:r>
          </a:p>
        </p:txBody>
      </p:sp>
      <p:sp>
        <p:nvSpPr>
          <p:cNvPr id="26" name="Місце для вмісту 25">
            <a:extLst>
              <a:ext uri="{FF2B5EF4-FFF2-40B4-BE49-F238E27FC236}">
                <a16:creationId xmlns:a16="http://schemas.microsoft.com/office/drawing/2014/main" id="{6ACBEE98-EEED-F89F-8CC0-E8497F8E546E}"/>
              </a:ext>
            </a:extLst>
          </p:cNvPr>
          <p:cNvSpPr>
            <a:spLocks noGrp="1"/>
          </p:cNvSpPr>
          <p:nvPr>
            <p:ph sz="quarter" idx="16"/>
          </p:nvPr>
        </p:nvSpPr>
        <p:spPr/>
        <p:txBody>
          <a:bodyPr rtlCol="0"/>
          <a:lstStyle>
            <a:defPPr>
              <a:defRPr lang="uk-UA"/>
            </a:defPPr>
          </a:lstStyle>
          <a:p>
            <a:pPr marL="342900" lvl="0" indent="-342900" algn="ctr">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розвиває їхню творчість і здібності;</a:t>
            </a:r>
          </a:p>
        </p:txBody>
      </p:sp>
      <p:sp>
        <p:nvSpPr>
          <p:cNvPr id="27" name="Місце для вмісту 26">
            <a:extLst>
              <a:ext uri="{FF2B5EF4-FFF2-40B4-BE49-F238E27FC236}">
                <a16:creationId xmlns:a16="http://schemas.microsoft.com/office/drawing/2014/main" id="{5D63848E-7E38-C88A-D15E-40DF95AB07BB}"/>
              </a:ext>
            </a:extLst>
          </p:cNvPr>
          <p:cNvSpPr>
            <a:spLocks noGrp="1"/>
          </p:cNvSpPr>
          <p:nvPr>
            <p:ph sz="quarter" idx="18"/>
          </p:nvPr>
        </p:nvSpPr>
        <p:spPr/>
        <p:txBody>
          <a:bodyPr rtlCol="0"/>
          <a:lstStyle>
            <a:defPPr>
              <a:defRPr lang="uk-UA"/>
            </a:defPPr>
          </a:lstStyle>
          <a:p>
            <a:pPr marL="342900" lvl="0" indent="-342900" algn="ctr">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виховує самостійне мислення;</a:t>
            </a:r>
          </a:p>
        </p:txBody>
      </p:sp>
      <p:sp>
        <p:nvSpPr>
          <p:cNvPr id="8" name="Місце для номера слайда 7">
            <a:extLst>
              <a:ext uri="{FF2B5EF4-FFF2-40B4-BE49-F238E27FC236}">
                <a16:creationId xmlns:a16="http://schemas.microsoft.com/office/drawing/2014/main" id="{60DE4CC7-0F16-896F-1EBA-F387E12A24C3}"/>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18</a:t>
            </a:fld>
            <a:endParaRPr lang="uk-UA" dirty="0"/>
          </a:p>
        </p:txBody>
      </p:sp>
      <p:pic>
        <p:nvPicPr>
          <p:cNvPr id="3" name="Рисунок 2"/>
          <p:cNvPicPr>
            <a:picLocks noChangeAspect="1"/>
          </p:cNvPicPr>
          <p:nvPr/>
        </p:nvPicPr>
        <p:blipFill>
          <a:blip r:embed="rId3"/>
          <a:stretch>
            <a:fillRect/>
          </a:stretch>
        </p:blipFill>
        <p:spPr>
          <a:xfrm>
            <a:off x="10904483" y="-73152"/>
            <a:ext cx="1287517" cy="1557936"/>
          </a:xfrm>
          <a:prstGeom prst="rect">
            <a:avLst/>
          </a:prstGeom>
        </p:spPr>
      </p:pic>
    </p:spTree>
    <p:extLst>
      <p:ext uri="{BB962C8B-B14F-4D97-AF65-F5344CB8AC3E}">
        <p14:creationId xmlns:p14="http://schemas.microsoft.com/office/powerpoint/2010/main" val="3008749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00" b="0" dirty="0">
                <a:solidFill>
                  <a:schemeClr val="accent5">
                    <a:lumMod val="25000"/>
                  </a:schemeClr>
                </a:solidFill>
                <a:latin typeface="Times New Roman" panose="02020603050405020304" pitchFamily="18" charset="0"/>
                <a:cs typeface="Times New Roman" panose="02020603050405020304" pitchFamily="18" charset="0"/>
              </a:rPr>
              <a:t>Переваги диференційованого навчання </a:t>
            </a:r>
          </a:p>
        </p:txBody>
      </p:sp>
      <p:sp>
        <p:nvSpPr>
          <p:cNvPr id="4" name="Місце для вмісту 3"/>
          <p:cNvSpPr>
            <a:spLocks noGrp="1"/>
          </p:cNvSpPr>
          <p:nvPr>
            <p:ph sz="half" idx="2"/>
          </p:nvPr>
        </p:nvSpPr>
        <p:spPr>
          <a:xfrm>
            <a:off x="479376" y="3127248"/>
            <a:ext cx="2163240" cy="2514600"/>
          </a:xfrm>
        </p:spPr>
        <p:txBody>
          <a:bodyPr/>
          <a:lstStyle/>
          <a:p>
            <a:pPr marL="342900" indent="-342900" algn="ctr">
              <a:buFont typeface="Arial" panose="020B0604020202020204" pitchFamily="34" charset="0"/>
              <a:buChar char="•"/>
            </a:pPr>
            <a:r>
              <a:rPr lang="uk-UA" sz="2000" dirty="0" smtClean="0">
                <a:latin typeface="Times New Roman" panose="02020603050405020304" pitchFamily="18" charset="0"/>
                <a:cs typeface="Times New Roman" panose="02020603050405020304" pitchFamily="18" charset="0"/>
              </a:rPr>
              <a:t>допомагає виокремити головне у виучуваному матеріалі;</a:t>
            </a:r>
            <a:endParaRPr lang="uk-UA" sz="2000" dirty="0">
              <a:latin typeface="Times New Roman" panose="02020603050405020304" pitchFamily="18" charset="0"/>
              <a:cs typeface="Times New Roman" panose="02020603050405020304" pitchFamily="18" charset="0"/>
            </a:endParaRPr>
          </a:p>
        </p:txBody>
      </p:sp>
      <p:sp>
        <p:nvSpPr>
          <p:cNvPr id="6" name="Місце для вмісту 5"/>
          <p:cNvSpPr>
            <a:spLocks noGrp="1"/>
          </p:cNvSpPr>
          <p:nvPr>
            <p:ph sz="quarter" idx="4"/>
          </p:nvPr>
        </p:nvSpPr>
        <p:spPr>
          <a:xfrm>
            <a:off x="2999656" y="3127248"/>
            <a:ext cx="2376264" cy="2514600"/>
          </a:xfrm>
        </p:spPr>
        <p:txBody>
          <a:bodyPr/>
          <a:lstStyle/>
          <a:p>
            <a:pPr marL="342900" indent="-342900" algn="ctr">
              <a:buFont typeface="Arial" panose="020B0604020202020204" pitchFamily="34" charset="0"/>
              <a:buChar char="•"/>
            </a:pPr>
            <a:r>
              <a:rPr lang="uk-UA" sz="2000" dirty="0" smtClean="0">
                <a:latin typeface="Times New Roman" panose="02020603050405020304" pitchFamily="18" charset="0"/>
                <a:cs typeface="Times New Roman" panose="02020603050405020304" pitchFamily="18" charset="0"/>
              </a:rPr>
              <a:t>підвищує ефективність процесу засвоєння знань;</a:t>
            </a:r>
            <a:endParaRPr lang="uk-UA" sz="2000" dirty="0">
              <a:latin typeface="Times New Roman" panose="02020603050405020304" pitchFamily="18" charset="0"/>
              <a:cs typeface="Times New Roman" panose="02020603050405020304" pitchFamily="18" charset="0"/>
            </a:endParaRPr>
          </a:p>
        </p:txBody>
      </p:sp>
      <p:sp>
        <p:nvSpPr>
          <p:cNvPr id="8" name="Місце для вмісту 7"/>
          <p:cNvSpPr>
            <a:spLocks noGrp="1"/>
          </p:cNvSpPr>
          <p:nvPr>
            <p:ph sz="quarter" idx="14"/>
          </p:nvPr>
        </p:nvSpPr>
        <p:spPr>
          <a:xfrm>
            <a:off x="5735960" y="3127248"/>
            <a:ext cx="2304256" cy="2514600"/>
          </a:xfrm>
        </p:spPr>
        <p:txBody>
          <a:bodyPr/>
          <a:lstStyle/>
          <a:p>
            <a:pPr marL="342900" indent="-342900" algn="ctr">
              <a:buFont typeface="Arial" panose="020B0604020202020204" pitchFamily="34" charset="0"/>
              <a:buChar char="•"/>
            </a:pPr>
            <a:r>
              <a:rPr lang="uk-UA" sz="2000" dirty="0" smtClean="0">
                <a:latin typeface="Times New Roman" panose="02020603050405020304" pitchFamily="18" charset="0"/>
                <a:cs typeface="Times New Roman" panose="02020603050405020304" pitchFamily="18" charset="0"/>
              </a:rPr>
              <a:t>сприяє усуненню формалізму в оцінюванні знань учнів;</a:t>
            </a:r>
            <a:endParaRPr lang="uk-UA" sz="2000" dirty="0">
              <a:latin typeface="Times New Roman" panose="02020603050405020304" pitchFamily="18" charset="0"/>
              <a:cs typeface="Times New Roman" panose="02020603050405020304" pitchFamily="18" charset="0"/>
            </a:endParaRPr>
          </a:p>
        </p:txBody>
      </p:sp>
      <p:sp>
        <p:nvSpPr>
          <p:cNvPr id="10" name="Місце для вмісту 9"/>
          <p:cNvSpPr>
            <a:spLocks noGrp="1"/>
          </p:cNvSpPr>
          <p:nvPr>
            <p:ph sz="quarter" idx="16"/>
          </p:nvPr>
        </p:nvSpPr>
        <p:spPr>
          <a:xfrm>
            <a:off x="8544272" y="3127248"/>
            <a:ext cx="2376264" cy="2389984"/>
          </a:xfrm>
        </p:spPr>
        <p:txBody>
          <a:bodyPr/>
          <a:lstStyle/>
          <a:p>
            <a:pPr marL="342900" indent="-342900" algn="ctr">
              <a:buFont typeface="Arial" panose="020B0604020202020204" pitchFamily="34" charset="0"/>
              <a:buChar char="•"/>
            </a:pPr>
            <a:r>
              <a:rPr lang="uk-UA" sz="2000" dirty="0">
                <a:latin typeface="Times New Roman" panose="02020603050405020304" pitchFamily="18" charset="0"/>
                <a:cs typeface="Times New Roman" panose="02020603050405020304" pitchFamily="18" charset="0"/>
              </a:rPr>
              <a:t>привчає учня самостійно працювати.</a:t>
            </a:r>
          </a:p>
        </p:txBody>
      </p:sp>
      <p:sp>
        <p:nvSpPr>
          <p:cNvPr id="14" name="Місце для номера слайда 13"/>
          <p:cNvSpPr>
            <a:spLocks noGrp="1"/>
          </p:cNvSpPr>
          <p:nvPr>
            <p:ph type="sldNum" sz="quarter" idx="12"/>
          </p:nvPr>
        </p:nvSpPr>
        <p:spPr/>
        <p:txBody>
          <a:bodyPr/>
          <a:lstStyle/>
          <a:p>
            <a:pPr rtl="0"/>
            <a:fld id="{294A09A9-5501-47C1-A89A-A340965A2BE2}" type="slidenum">
              <a:rPr lang="uk-UA" smtClean="0"/>
              <a:t>19</a:t>
            </a:fld>
            <a:endParaRPr lang="uk-UA" dirty="0"/>
          </a:p>
        </p:txBody>
      </p:sp>
      <p:pic>
        <p:nvPicPr>
          <p:cNvPr id="3" name="Рисунок 2"/>
          <p:cNvPicPr>
            <a:picLocks noChangeAspect="1"/>
          </p:cNvPicPr>
          <p:nvPr/>
        </p:nvPicPr>
        <p:blipFill>
          <a:blip r:embed="rId2"/>
          <a:stretch>
            <a:fillRect/>
          </a:stretch>
        </p:blipFill>
        <p:spPr>
          <a:xfrm>
            <a:off x="10905428" y="0"/>
            <a:ext cx="1286572" cy="1556792"/>
          </a:xfrm>
          <a:prstGeom prst="rect">
            <a:avLst/>
          </a:prstGeom>
        </p:spPr>
      </p:pic>
    </p:spTree>
    <p:extLst>
      <p:ext uri="{BB962C8B-B14F-4D97-AF65-F5344CB8AC3E}">
        <p14:creationId xmlns:p14="http://schemas.microsoft.com/office/powerpoint/2010/main" val="102204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5F4EFB8-B32B-E305-CA40-1BDEF9E3C5D6}"/>
              </a:ext>
            </a:extLst>
          </p:cNvPr>
          <p:cNvSpPr>
            <a:spLocks noGrp="1"/>
          </p:cNvSpPr>
          <p:nvPr>
            <p:ph type="title"/>
          </p:nvPr>
        </p:nvSpPr>
        <p:spPr/>
        <p:txBody>
          <a:bodyPr rtlCol="0"/>
          <a:lstStyle>
            <a:defPPr>
              <a:defRPr lang="uk-UA"/>
            </a:defPPr>
          </a:lstStyle>
          <a:p>
            <a:pPr rtl="0"/>
            <a:endParaRPr lang="uk-UA" dirty="0"/>
          </a:p>
        </p:txBody>
      </p:sp>
      <p:sp>
        <p:nvSpPr>
          <p:cNvPr id="5" name="Місце для вмісту 4">
            <a:extLst>
              <a:ext uri="{FF2B5EF4-FFF2-40B4-BE49-F238E27FC236}">
                <a16:creationId xmlns:a16="http://schemas.microsoft.com/office/drawing/2014/main" id="{3602EF04-C343-BFD2-AB41-A62063075783}"/>
              </a:ext>
            </a:extLst>
          </p:cNvPr>
          <p:cNvSpPr>
            <a:spLocks noGrp="1"/>
          </p:cNvSpPr>
          <p:nvPr>
            <p:ph sz="quarter" idx="13"/>
          </p:nvPr>
        </p:nvSpPr>
        <p:spPr/>
        <p:txBody>
          <a:bodyPr rtlCol="0"/>
          <a:lstStyle>
            <a:defPPr>
              <a:defRPr lang="uk-UA"/>
            </a:defPPr>
          </a:lstStyle>
          <a:p>
            <a:pPr algn="ctr"/>
            <a:r>
              <a:rPr lang="uk-UA" dirty="0" smtClean="0">
                <a:solidFill>
                  <a:schemeClr val="tx1">
                    <a:lumMod val="95000"/>
                    <a:lumOff val="5000"/>
                  </a:schemeClr>
                </a:solidFill>
                <a:latin typeface="Times New Roman" panose="02020603050405020304" pitchFamily="18" charset="0"/>
                <a:cs typeface="Times New Roman" panose="02020603050405020304" pitchFamily="18" charset="0"/>
              </a:rPr>
              <a:t>Диференціація – це гнучкий спосіб коригувати методи навчання з урахуванням освітніх потреб, компетентностей та можливостей кожної дитини</a:t>
            </a:r>
            <a:r>
              <a:rPr lang="ru-RU"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uk-UA"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Місце для номера слайда 2">
            <a:extLst>
              <a:ext uri="{FF2B5EF4-FFF2-40B4-BE49-F238E27FC236}">
                <a16:creationId xmlns:a16="http://schemas.microsoft.com/office/drawing/2014/main" id="{4A003396-B624-401E-50C6-C0BB01AF161D}"/>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a:t>2</a:t>
            </a:fld>
            <a:endParaRPr lang="uk-UA"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 y="1216024"/>
            <a:ext cx="6667527" cy="4085183"/>
          </a:xfrm>
          <a:prstGeom prst="rect">
            <a:avLst/>
          </a:prstGeom>
        </p:spPr>
      </p:pic>
    </p:spTree>
    <p:extLst>
      <p:ext uri="{BB962C8B-B14F-4D97-AF65-F5344CB8AC3E}">
        <p14:creationId xmlns:p14="http://schemas.microsoft.com/office/powerpoint/2010/main" val="3307162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868101"/>
            <a:ext cx="10811944" cy="1360523"/>
          </a:xfrm>
        </p:spPr>
        <p:txBody>
          <a:bodyPr/>
          <a:lstStyle/>
          <a:p>
            <a:r>
              <a:rPr lang="uk-UA" sz="3200" b="0" dirty="0" smtClean="0">
                <a:latin typeface="Times New Roman" panose="02020603050405020304" pitchFamily="18" charset="0"/>
                <a:cs typeface="Times New Roman" panose="02020603050405020304" pitchFamily="18" charset="0"/>
              </a:rPr>
              <a:t>правила диференційованого підходу на уроках української мови</a:t>
            </a:r>
            <a:endParaRPr lang="uk-UA" sz="4000" dirty="0"/>
          </a:p>
        </p:txBody>
      </p:sp>
      <p:sp>
        <p:nvSpPr>
          <p:cNvPr id="4" name="Місце для вмісту 3"/>
          <p:cNvSpPr>
            <a:spLocks noGrp="1"/>
          </p:cNvSpPr>
          <p:nvPr>
            <p:ph sz="half" idx="2"/>
          </p:nvPr>
        </p:nvSpPr>
        <p:spPr>
          <a:xfrm>
            <a:off x="335360" y="2871216"/>
            <a:ext cx="3697144" cy="2925554"/>
          </a:xfrm>
        </p:spPr>
        <p:txBody>
          <a:bodyPr/>
          <a:lstStyle/>
          <a:p>
            <a:pPr marL="0" indent="0" algn="just">
              <a:buNone/>
            </a:pPr>
            <a:r>
              <a:rPr lang="uk-UA" sz="2000" smtClean="0">
                <a:latin typeface="Times New Roman" panose="02020603050405020304" pitchFamily="18" charset="0"/>
                <a:cs typeface="Times New Roman" panose="02020603050405020304" pitchFamily="18" charset="0"/>
              </a:rPr>
              <a:t>1. Для </a:t>
            </a:r>
            <a:r>
              <a:rPr lang="uk-UA" sz="2000" dirty="0" smtClean="0">
                <a:latin typeface="Times New Roman" panose="02020603050405020304" pitchFamily="18" charset="0"/>
                <a:cs typeface="Times New Roman" panose="02020603050405020304" pitchFamily="18" charset="0"/>
              </a:rPr>
              <a:t>диференціювання використовують вправи підручника, друкований дидактичний матеріал.</a:t>
            </a:r>
          </a:p>
          <a:p>
            <a:pPr marL="0" indent="0" algn="just">
              <a:buNone/>
            </a:pPr>
            <a:r>
              <a:rPr lang="uk-UA" sz="2000" dirty="0" smtClean="0">
                <a:latin typeface="Times New Roman" panose="02020603050405020304" pitchFamily="18" charset="0"/>
                <a:cs typeface="Times New Roman" panose="02020603050405020304" pitchFamily="18" charset="0"/>
              </a:rPr>
              <a:t>2. Завдання </a:t>
            </a:r>
            <a:r>
              <a:rPr lang="uk-UA" sz="2000" dirty="0">
                <a:latin typeface="Times New Roman" panose="02020603050405020304" pitchFamily="18" charset="0"/>
                <a:cs typeface="Times New Roman" panose="02020603050405020304" pitchFamily="18" charset="0"/>
              </a:rPr>
              <a:t>пропонують за кількома варіантами, що полегшують підготовку до занять, перевірку завдань після кожного етапу уроку.</a:t>
            </a:r>
          </a:p>
          <a:p>
            <a:endParaRPr lang="uk-UA" dirty="0"/>
          </a:p>
        </p:txBody>
      </p:sp>
      <p:sp>
        <p:nvSpPr>
          <p:cNvPr id="6" name="Місце для вмісту 5"/>
          <p:cNvSpPr>
            <a:spLocks noGrp="1"/>
          </p:cNvSpPr>
          <p:nvPr>
            <p:ph sz="quarter" idx="4"/>
          </p:nvPr>
        </p:nvSpPr>
        <p:spPr>
          <a:xfrm>
            <a:off x="4223792" y="2871216"/>
            <a:ext cx="3603472" cy="3135330"/>
          </a:xfrm>
        </p:spPr>
        <p:txBody>
          <a:bodyPr/>
          <a:lstStyle/>
          <a:p>
            <a:pPr marL="0" indent="0" algn="just">
              <a:buNone/>
            </a:pPr>
            <a:r>
              <a:rPr lang="uk-UA" sz="1800" dirty="0" smtClean="0">
                <a:latin typeface="Times New Roman" panose="02020603050405020304" pitchFamily="18" charset="0"/>
                <a:cs typeface="Times New Roman" panose="02020603050405020304" pitchFamily="18" charset="0"/>
              </a:rPr>
              <a:t>3. Вправи добирають так, щоб усі учні могли одночасно їх закінчити.</a:t>
            </a:r>
          </a:p>
          <a:p>
            <a:pPr marL="0" indent="0" algn="just">
              <a:buNone/>
            </a:pPr>
            <a:r>
              <a:rPr lang="uk-UA" sz="1800" dirty="0" smtClean="0">
                <a:latin typeface="Times New Roman" panose="02020603050405020304" pitchFamily="18" charset="0"/>
                <a:cs typeface="Times New Roman" panose="02020603050405020304" pitchFamily="18" charset="0"/>
              </a:rPr>
              <a:t>4. Варіанти не нав’язують. На уроці створюють такі умови, за яких учень має можливість сам дібрати посильне завдання. Так забезпечують гуманне ставлення до кожного вихованця.</a:t>
            </a:r>
          </a:p>
          <a:p>
            <a:endParaRPr lang="uk-UA" dirty="0"/>
          </a:p>
        </p:txBody>
      </p:sp>
      <p:sp>
        <p:nvSpPr>
          <p:cNvPr id="8" name="Місце для вмісту 7"/>
          <p:cNvSpPr>
            <a:spLocks noGrp="1"/>
          </p:cNvSpPr>
          <p:nvPr>
            <p:ph sz="quarter" idx="14"/>
          </p:nvPr>
        </p:nvSpPr>
        <p:spPr>
          <a:xfrm>
            <a:off x="8012456" y="2871216"/>
            <a:ext cx="3988200" cy="3510112"/>
          </a:xfrm>
        </p:spPr>
        <p:txBody>
          <a:bodyPr/>
          <a:lstStyle/>
          <a:p>
            <a:pPr marL="342900" indent="-342900" algn="just">
              <a:buAutoNum type="arabicPeriod" startAt="5"/>
            </a:pPr>
            <a:r>
              <a:rPr lang="uk-UA" sz="1800" dirty="0" smtClean="0">
                <a:latin typeface="Times New Roman" panose="02020603050405020304" pitchFamily="18" charset="0"/>
                <a:cs typeface="Times New Roman" panose="02020603050405020304" pitchFamily="18" charset="0"/>
              </a:rPr>
              <a:t>Оцінюють </a:t>
            </a:r>
            <a:r>
              <a:rPr lang="uk-UA" sz="1800" dirty="0">
                <a:latin typeface="Times New Roman" panose="02020603050405020304" pitchFamily="18" charset="0"/>
                <a:cs typeface="Times New Roman" panose="02020603050405020304" pitchFamily="18" charset="0"/>
              </a:rPr>
              <a:t>здебільшого спільне завдання. Це дає можливість не поспішати з добором вправ, оскільки учні знають, що різні види робіт пропонуються для того, щоб усі змогли успішно виконати спільне </a:t>
            </a:r>
            <a:r>
              <a:rPr lang="uk-UA" sz="1800" dirty="0" smtClean="0">
                <a:latin typeface="Times New Roman" panose="02020603050405020304" pitchFamily="18" charset="0"/>
                <a:cs typeface="Times New Roman" panose="02020603050405020304" pitchFamily="18" charset="0"/>
              </a:rPr>
              <a:t>завдання.</a:t>
            </a:r>
          </a:p>
          <a:p>
            <a:pPr marL="342900" indent="-342900" algn="just">
              <a:buAutoNum type="arabicPeriod" startAt="5"/>
            </a:pPr>
            <a:r>
              <a:rPr lang="uk-UA" sz="1800" dirty="0" smtClean="0">
                <a:latin typeface="Times New Roman" panose="02020603050405020304" pitchFamily="18" charset="0"/>
                <a:cs typeface="Times New Roman" panose="02020603050405020304" pitchFamily="18" charset="0"/>
              </a:rPr>
              <a:t>Діти </a:t>
            </a:r>
            <a:r>
              <a:rPr lang="uk-UA" sz="1800" dirty="0">
                <a:latin typeface="Times New Roman" panose="02020603050405020304" pitchFamily="18" charset="0"/>
                <a:cs typeface="Times New Roman" panose="02020603050405020304" pitchFamily="18" charset="0"/>
              </a:rPr>
              <a:t>кольоровими картками сигналізують про обраний варіант, що дає можливість побачити кожного учня.</a:t>
            </a:r>
          </a:p>
          <a:p>
            <a:pPr algn="just"/>
            <a:endParaRPr lang="uk-UA" dirty="0"/>
          </a:p>
        </p:txBody>
      </p:sp>
      <p:sp>
        <p:nvSpPr>
          <p:cNvPr id="10" name="Місце для номера слайда 9"/>
          <p:cNvSpPr>
            <a:spLocks noGrp="1"/>
          </p:cNvSpPr>
          <p:nvPr>
            <p:ph type="sldNum" sz="quarter" idx="12"/>
          </p:nvPr>
        </p:nvSpPr>
        <p:spPr/>
        <p:txBody>
          <a:bodyPr/>
          <a:lstStyle/>
          <a:p>
            <a:pPr rtl="0"/>
            <a:fld id="{294A09A9-5501-47C1-A89A-A340965A2BE2}" type="slidenum">
              <a:rPr lang="uk-UA" smtClean="0"/>
              <a:t>20</a:t>
            </a:fld>
            <a:endParaRPr lang="uk-UA" dirty="0"/>
          </a:p>
        </p:txBody>
      </p:sp>
      <p:pic>
        <p:nvPicPr>
          <p:cNvPr id="3" name="Рисунок 2"/>
          <p:cNvPicPr>
            <a:picLocks noChangeAspect="1"/>
          </p:cNvPicPr>
          <p:nvPr/>
        </p:nvPicPr>
        <p:blipFill>
          <a:blip r:embed="rId2"/>
          <a:stretch>
            <a:fillRect/>
          </a:stretch>
        </p:blipFill>
        <p:spPr>
          <a:xfrm>
            <a:off x="11024447" y="0"/>
            <a:ext cx="1167553" cy="1412776"/>
          </a:xfrm>
          <a:prstGeom prst="rect">
            <a:avLst/>
          </a:prstGeom>
        </p:spPr>
      </p:pic>
    </p:spTree>
    <p:extLst>
      <p:ext uri="{BB962C8B-B14F-4D97-AF65-F5344CB8AC3E}">
        <p14:creationId xmlns:p14="http://schemas.microsoft.com/office/powerpoint/2010/main" val="1283598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F5A0AD-52EA-8A3D-00F9-72C649D792FF}"/>
              </a:ext>
            </a:extLst>
          </p:cNvPr>
          <p:cNvSpPr>
            <a:spLocks noGrp="1"/>
          </p:cNvSpPr>
          <p:nvPr>
            <p:ph type="title"/>
          </p:nvPr>
        </p:nvSpPr>
        <p:spPr>
          <a:xfrm>
            <a:off x="612648" y="1052736"/>
            <a:ext cx="10972800" cy="1019378"/>
          </a:xfrm>
        </p:spPr>
        <p:txBody>
          <a:bodyPr rtlCol="0"/>
          <a:lstStyle>
            <a:defPPr>
              <a:defRPr lang="uk-UA"/>
            </a:defPPr>
          </a:lstStyle>
          <a:p>
            <a:r>
              <a:rPr lang="uk-UA" sz="3200" b="0" dirty="0" smtClean="0">
                <a:latin typeface="Times New Roman" panose="02020603050405020304" pitchFamily="18" charset="0"/>
                <a:cs typeface="Times New Roman" panose="02020603050405020304" pitchFamily="18" charset="0"/>
              </a:rPr>
              <a:t>диференційований підхід на всіх етапах уроку</a:t>
            </a:r>
            <a:endParaRPr lang="uk-UA" sz="3200" b="0" dirty="0">
              <a:latin typeface="Times New Roman" panose="02020603050405020304" pitchFamily="18" charset="0"/>
              <a:cs typeface="Times New Roman" panose="02020603050405020304" pitchFamily="18" charset="0"/>
            </a:endParaRPr>
          </a:p>
        </p:txBody>
      </p:sp>
      <p:sp>
        <p:nvSpPr>
          <p:cNvPr id="3" name="Місце для тексту 2">
            <a:extLst>
              <a:ext uri="{FF2B5EF4-FFF2-40B4-BE49-F238E27FC236}">
                <a16:creationId xmlns:a16="http://schemas.microsoft.com/office/drawing/2014/main" id="{90961576-ECF8-2387-1D6B-533B869103A2}"/>
              </a:ext>
            </a:extLst>
          </p:cNvPr>
          <p:cNvSpPr>
            <a:spLocks noGrp="1"/>
          </p:cNvSpPr>
          <p:nvPr>
            <p:ph type="body" idx="1"/>
          </p:nvPr>
        </p:nvSpPr>
        <p:spPr>
          <a:xfrm>
            <a:off x="119336" y="2276872"/>
            <a:ext cx="4032448" cy="893574"/>
          </a:xfrm>
        </p:spPr>
        <p:txBody>
          <a:bodyPr rtlCol="0"/>
          <a:lstStyle>
            <a:defPPr>
              <a:defRPr lang="uk-UA"/>
            </a:defPPr>
          </a:lstStyle>
          <a:p>
            <a:r>
              <a:rPr lang="uk-UA" b="0" dirty="0">
                <a:latin typeface="Times New Roman" panose="02020603050405020304" pitchFamily="18" charset="0"/>
                <a:cs typeface="Times New Roman" panose="02020603050405020304" pitchFamily="18" charset="0"/>
              </a:rPr>
              <a:t>Перевірка домашнього завдання</a:t>
            </a:r>
          </a:p>
        </p:txBody>
      </p:sp>
      <p:sp>
        <p:nvSpPr>
          <p:cNvPr id="4" name="Місце для вмісту 3">
            <a:extLst>
              <a:ext uri="{FF2B5EF4-FFF2-40B4-BE49-F238E27FC236}">
                <a16:creationId xmlns:a16="http://schemas.microsoft.com/office/drawing/2014/main" id="{642609F2-7307-B671-065E-0168414672CB}"/>
              </a:ext>
            </a:extLst>
          </p:cNvPr>
          <p:cNvSpPr>
            <a:spLocks noGrp="1"/>
          </p:cNvSpPr>
          <p:nvPr>
            <p:ph sz="half" idx="2"/>
          </p:nvPr>
        </p:nvSpPr>
        <p:spPr>
          <a:xfrm>
            <a:off x="6504" y="3068960"/>
            <a:ext cx="4292720" cy="3303872"/>
          </a:xfrm>
        </p:spPr>
        <p:txBody>
          <a:bodyPr rtlCol="0"/>
          <a:lstStyle>
            <a:defPPr>
              <a:defRPr lang="uk-UA"/>
            </a:defPPr>
          </a:lstStyle>
          <a:p>
            <a:pPr marL="0" indent="0">
              <a:buNone/>
            </a:pPr>
            <a:r>
              <a:rPr lang="uk-UA" dirty="0" smtClean="0">
                <a:latin typeface="Times New Roman" panose="02020603050405020304" pitchFamily="18" charset="0"/>
                <a:cs typeface="Times New Roman" panose="02020603050405020304" pitchFamily="18" charset="0"/>
              </a:rPr>
              <a:t>1. Учні </a:t>
            </a:r>
            <a:r>
              <a:rPr lang="uk-UA" dirty="0">
                <a:latin typeface="Times New Roman" panose="02020603050405020304" pitchFamily="18" charset="0"/>
                <a:cs typeface="Times New Roman" panose="02020603050405020304" pitchFamily="18" charset="0"/>
              </a:rPr>
              <a:t>викладають матеріал детально з використанням інших джерел, додаткової літератури</a:t>
            </a:r>
            <a:r>
              <a:rPr lang="uk-UA" dirty="0" smtClean="0">
                <a:latin typeface="Times New Roman" panose="02020603050405020304" pitchFamily="18" charset="0"/>
                <a:cs typeface="Times New Roman" panose="02020603050405020304" pitchFamily="18" charset="0"/>
              </a:rPr>
              <a:t>.</a:t>
            </a:r>
          </a:p>
          <a:p>
            <a:pPr marL="0" indent="0">
              <a:buNone/>
            </a:pPr>
            <a:r>
              <a:rPr lang="uk-UA" dirty="0" smtClean="0">
                <a:latin typeface="Times New Roman" panose="02020603050405020304" pitchFamily="18" charset="0"/>
                <a:cs typeface="Times New Roman" panose="02020603050405020304" pitchFamily="18" charset="0"/>
              </a:rPr>
              <a:t>2. До </a:t>
            </a:r>
            <a:r>
              <a:rPr lang="uk-UA" dirty="0">
                <a:latin typeface="Times New Roman" panose="02020603050405020304" pitchFamily="18" charset="0"/>
                <a:cs typeface="Times New Roman" panose="02020603050405020304" pitchFamily="18" charset="0"/>
              </a:rPr>
              <a:t>учнів висувають підвищені вимоги щодо логіки викладання і культури мови.</a:t>
            </a:r>
          </a:p>
          <a:p>
            <a:pPr marL="0" indent="0">
              <a:buNone/>
            </a:pPr>
            <a:r>
              <a:rPr lang="uk-UA" dirty="0" smtClean="0">
                <a:latin typeface="Times New Roman" panose="02020603050405020304" pitchFamily="18" charset="0"/>
                <a:cs typeface="Times New Roman" panose="02020603050405020304" pitchFamily="18" charset="0"/>
              </a:rPr>
              <a:t>3. Від </a:t>
            </a:r>
            <a:r>
              <a:rPr lang="uk-UA" dirty="0">
                <a:latin typeface="Times New Roman" panose="02020603050405020304" pitchFamily="18" charset="0"/>
                <a:cs typeface="Times New Roman" panose="02020603050405020304" pitchFamily="18" charset="0"/>
              </a:rPr>
              <a:t>них вимагають аргументоване формулювання </a:t>
            </a:r>
            <a:r>
              <a:rPr lang="uk-UA" dirty="0" err="1" smtClean="0">
                <a:latin typeface="Times New Roman" panose="02020603050405020304" pitchFamily="18" charset="0"/>
                <a:cs typeface="Times New Roman" panose="02020603050405020304" pitchFamily="18" charset="0"/>
              </a:rPr>
              <a:t>висновк</a:t>
            </a:r>
            <a:endParaRPr lang="uk-UA" dirty="0" smtClean="0">
              <a:latin typeface="Times New Roman" panose="02020603050405020304" pitchFamily="18" charset="0"/>
              <a:cs typeface="Times New Roman" panose="02020603050405020304" pitchFamily="18" charset="0"/>
            </a:endParaRPr>
          </a:p>
          <a:p>
            <a:pPr marL="0" indent="0">
              <a:buNone/>
            </a:pPr>
            <a:r>
              <a:rPr lang="uk-UA" dirty="0" smtClean="0">
                <a:latin typeface="Times New Roman" panose="02020603050405020304" pitchFamily="18" charset="0"/>
                <a:cs typeface="Times New Roman" panose="02020603050405020304" pitchFamily="18" charset="0"/>
              </a:rPr>
              <a:t>4. Їм </a:t>
            </a:r>
            <a:r>
              <a:rPr lang="uk-UA" dirty="0">
                <a:latin typeface="Times New Roman" panose="02020603050405020304" pitchFamily="18" charset="0"/>
                <a:cs typeface="Times New Roman" panose="02020603050405020304" pitchFamily="18" charset="0"/>
              </a:rPr>
              <a:t>пропонують завдання творчого і проблемно-пошукового характеру; завдання із застосуванням класифікації, аналізу, синтезу, порівняння, співставлення, узагальнення.</a:t>
            </a:r>
          </a:p>
          <a:p>
            <a:pPr rtl="0"/>
            <a:endParaRPr lang="uk-UA" dirty="0"/>
          </a:p>
        </p:txBody>
      </p:sp>
      <p:sp>
        <p:nvSpPr>
          <p:cNvPr id="12" name="Місце для тексту 11">
            <a:extLst>
              <a:ext uri="{FF2B5EF4-FFF2-40B4-BE49-F238E27FC236}">
                <a16:creationId xmlns:a16="http://schemas.microsoft.com/office/drawing/2014/main" id="{B1A869CC-7228-424F-689B-19D4CEA20FF0}"/>
              </a:ext>
            </a:extLst>
          </p:cNvPr>
          <p:cNvSpPr>
            <a:spLocks noGrp="1"/>
          </p:cNvSpPr>
          <p:nvPr>
            <p:ph type="body" sz="quarter" idx="3"/>
          </p:nvPr>
        </p:nvSpPr>
        <p:spPr>
          <a:xfrm>
            <a:off x="4264616" y="2072115"/>
            <a:ext cx="3888784" cy="732046"/>
          </a:xfrm>
        </p:spPr>
        <p:txBody>
          <a:bodyPr rtlCol="0"/>
          <a:lstStyle>
            <a:defPPr>
              <a:defRPr lang="uk-UA"/>
            </a:defPPr>
          </a:lstStyle>
          <a:p>
            <a:r>
              <a:rPr lang="uk-UA" b="0" dirty="0">
                <a:latin typeface="Times New Roman" panose="02020603050405020304" pitchFamily="18" charset="0"/>
                <a:cs typeface="Times New Roman" panose="02020603050405020304" pitchFamily="18" charset="0"/>
              </a:rPr>
              <a:t>Вивчення нового матеріалу</a:t>
            </a:r>
          </a:p>
        </p:txBody>
      </p:sp>
      <p:sp>
        <p:nvSpPr>
          <p:cNvPr id="14" name="Місце для вмісту 13">
            <a:extLst>
              <a:ext uri="{FF2B5EF4-FFF2-40B4-BE49-F238E27FC236}">
                <a16:creationId xmlns:a16="http://schemas.microsoft.com/office/drawing/2014/main" id="{110B594D-EC9B-B552-2A8F-EE5113E8B143}"/>
              </a:ext>
            </a:extLst>
          </p:cNvPr>
          <p:cNvSpPr>
            <a:spLocks noGrp="1"/>
          </p:cNvSpPr>
          <p:nvPr>
            <p:ph sz="quarter" idx="4"/>
          </p:nvPr>
        </p:nvSpPr>
        <p:spPr>
          <a:xfrm>
            <a:off x="4151784" y="2804161"/>
            <a:ext cx="3884656" cy="3433152"/>
          </a:xfrm>
        </p:spPr>
        <p:txBody>
          <a:bodyPr rtlCol="0"/>
          <a:lstStyle>
            <a:defPPr>
              <a:defRPr lang="uk-UA"/>
            </a:defPPr>
          </a:lstStyle>
          <a:p>
            <a:pPr marL="0" indent="0">
              <a:buNone/>
            </a:pPr>
            <a:r>
              <a:rPr lang="uk-UA" sz="1800" dirty="0" smtClean="0">
                <a:latin typeface="Times New Roman" panose="02020603050405020304" pitchFamily="18" charset="0"/>
                <a:cs typeface="Times New Roman" panose="02020603050405020304" pitchFamily="18" charset="0"/>
              </a:rPr>
              <a:t>Для І групи: підбити підсумки; виділити головне; провести роботу з першоджерелами; знайти відповідь на проблемне питання або пропонується самостійна робота для вивчення нового матеріалу.</a:t>
            </a:r>
          </a:p>
          <a:p>
            <a:pPr marL="0" indent="0">
              <a:buNone/>
            </a:pPr>
            <a:r>
              <a:rPr lang="uk-UA" sz="1800" dirty="0" smtClean="0">
                <a:latin typeface="Times New Roman" panose="02020603050405020304" pitchFamily="18" charset="0"/>
                <a:cs typeface="Times New Roman" panose="02020603050405020304" pitchFamily="18" charset="0"/>
              </a:rPr>
              <a:t>Для ІІ і ІІІ груп: осмислення нових понять; проведення словникової роботи; завдання для актуалізації раніше вивченого.</a:t>
            </a:r>
          </a:p>
          <a:p>
            <a:pPr marL="0" indent="0" rtl="0">
              <a:buNone/>
            </a:pPr>
            <a:endParaRPr lang="uk-UA" dirty="0"/>
          </a:p>
        </p:txBody>
      </p:sp>
      <p:sp>
        <p:nvSpPr>
          <p:cNvPr id="9" name="Місце для тексту 8">
            <a:extLst>
              <a:ext uri="{FF2B5EF4-FFF2-40B4-BE49-F238E27FC236}">
                <a16:creationId xmlns:a16="http://schemas.microsoft.com/office/drawing/2014/main" id="{EBAA58E7-F0D8-F39A-CEFD-71E5913073EF}"/>
              </a:ext>
            </a:extLst>
          </p:cNvPr>
          <p:cNvSpPr>
            <a:spLocks noGrp="1"/>
          </p:cNvSpPr>
          <p:nvPr>
            <p:ph type="body" sz="quarter" idx="13"/>
          </p:nvPr>
        </p:nvSpPr>
        <p:spPr>
          <a:xfrm>
            <a:off x="8036440" y="2072114"/>
            <a:ext cx="4032448" cy="527289"/>
          </a:xfrm>
        </p:spPr>
        <p:txBody>
          <a:bodyPr rtlCol="0"/>
          <a:lstStyle>
            <a:defPPr>
              <a:defRPr lang="uk-UA"/>
            </a:defPPr>
          </a:lstStyle>
          <a:p>
            <a:r>
              <a:rPr lang="ru-RU" b="0" dirty="0" smtClean="0">
                <a:latin typeface="Times New Roman" panose="02020603050405020304" pitchFamily="18" charset="0"/>
                <a:cs typeface="Times New Roman" panose="02020603050405020304" pitchFamily="18" charset="0"/>
              </a:rPr>
              <a:t>Домашнє завдання</a:t>
            </a:r>
            <a:endParaRPr lang="uk-UA" b="0" dirty="0">
              <a:latin typeface="Times New Roman" panose="02020603050405020304" pitchFamily="18" charset="0"/>
              <a:cs typeface="Times New Roman" panose="02020603050405020304" pitchFamily="18" charset="0"/>
            </a:endParaRPr>
          </a:p>
        </p:txBody>
      </p:sp>
      <p:sp>
        <p:nvSpPr>
          <p:cNvPr id="10" name="Місце для вмісту 9">
            <a:extLst>
              <a:ext uri="{FF2B5EF4-FFF2-40B4-BE49-F238E27FC236}">
                <a16:creationId xmlns:a16="http://schemas.microsoft.com/office/drawing/2014/main" id="{E54F306D-CD94-F11A-8633-26962EE68BF7}"/>
              </a:ext>
            </a:extLst>
          </p:cNvPr>
          <p:cNvSpPr>
            <a:spLocks noGrp="1"/>
          </p:cNvSpPr>
          <p:nvPr>
            <p:ph sz="quarter" idx="14"/>
          </p:nvPr>
        </p:nvSpPr>
        <p:spPr>
          <a:xfrm>
            <a:off x="8149624" y="2804161"/>
            <a:ext cx="4042376" cy="3289135"/>
          </a:xfrm>
        </p:spPr>
        <p:txBody>
          <a:bodyPr rtlCol="0"/>
          <a:lstStyle>
            <a:defPPr>
              <a:defRPr lang="uk-UA"/>
            </a:defPPr>
          </a:lstStyle>
          <a:p>
            <a:pPr marL="0" indent="0">
              <a:buNone/>
            </a:pPr>
            <a:r>
              <a:rPr lang="uk-UA" sz="1800" dirty="0" smtClean="0">
                <a:latin typeface="Times New Roman" panose="02020603050405020304" pitchFamily="18" charset="0"/>
                <a:cs typeface="Times New Roman" panose="02020603050405020304" pitchFamily="18" charset="0"/>
              </a:rPr>
              <a:t>Учитель дає завдання  загальне для всіх груп: прочитати параграф, а далі диференційовано:</a:t>
            </a:r>
          </a:p>
          <a:p>
            <a:pPr marL="0" indent="0">
              <a:buNone/>
            </a:pPr>
            <a:r>
              <a:rPr lang="uk-UA" sz="1800" dirty="0" smtClean="0">
                <a:latin typeface="Times New Roman" panose="02020603050405020304" pitchFamily="18" charset="0"/>
                <a:cs typeface="Times New Roman" panose="02020603050405020304" pitchFamily="18" charset="0"/>
              </a:rPr>
              <a:t>-         скласти план відповіді;</a:t>
            </a:r>
          </a:p>
          <a:p>
            <a:pPr marL="0" indent="0">
              <a:buNone/>
            </a:pPr>
            <a:r>
              <a:rPr lang="uk-UA" sz="1800" dirty="0" smtClean="0">
                <a:latin typeface="Times New Roman" panose="02020603050405020304" pitchFamily="18" charset="0"/>
                <a:cs typeface="Times New Roman" panose="02020603050405020304" pitchFamily="18" charset="0"/>
              </a:rPr>
              <a:t>-          дати відповіді на запитання;</a:t>
            </a:r>
          </a:p>
          <a:p>
            <a:pPr marL="0" indent="0">
              <a:buNone/>
            </a:pPr>
            <a:r>
              <a:rPr lang="uk-UA" sz="1800" dirty="0" smtClean="0">
                <a:latin typeface="Times New Roman" panose="02020603050405020304" pitchFamily="18" charset="0"/>
                <a:cs typeface="Times New Roman" panose="02020603050405020304" pitchFamily="18" charset="0"/>
              </a:rPr>
              <a:t>-          скласти таблицю;</a:t>
            </a:r>
          </a:p>
          <a:p>
            <a:pPr marL="0" indent="0">
              <a:buNone/>
            </a:pPr>
            <a:r>
              <a:rPr lang="uk-UA" sz="1800" dirty="0" smtClean="0">
                <a:latin typeface="Times New Roman" panose="02020603050405020304" pitchFamily="18" charset="0"/>
                <a:cs typeface="Times New Roman" panose="02020603050405020304" pitchFamily="18" charset="0"/>
              </a:rPr>
              <a:t>-         навести свої приклади (всі завдання підготовлені заздалегідь учителем).</a:t>
            </a:r>
          </a:p>
          <a:p>
            <a:pPr marL="0" indent="0" rtl="0">
              <a:buNone/>
            </a:pPr>
            <a:endParaRPr lang="uk-UA" dirty="0"/>
          </a:p>
        </p:txBody>
      </p:sp>
      <p:sp>
        <p:nvSpPr>
          <p:cNvPr id="8" name="Місце для номера слайда 7">
            <a:extLst>
              <a:ext uri="{FF2B5EF4-FFF2-40B4-BE49-F238E27FC236}">
                <a16:creationId xmlns:a16="http://schemas.microsoft.com/office/drawing/2014/main" id="{94786B75-8C5A-A01F-F202-D3CB14D3031F}"/>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21</a:t>
            </a:fld>
            <a:endParaRPr lang="uk-UA" dirty="0"/>
          </a:p>
        </p:txBody>
      </p:sp>
      <p:pic>
        <p:nvPicPr>
          <p:cNvPr id="5" name="Рисунок 4"/>
          <p:cNvPicPr>
            <a:picLocks noChangeAspect="1"/>
          </p:cNvPicPr>
          <p:nvPr/>
        </p:nvPicPr>
        <p:blipFill>
          <a:blip r:embed="rId3"/>
          <a:stretch>
            <a:fillRect/>
          </a:stretch>
        </p:blipFill>
        <p:spPr>
          <a:xfrm>
            <a:off x="10704512" y="-29900"/>
            <a:ext cx="1476547" cy="1786668"/>
          </a:xfrm>
          <a:prstGeom prst="rect">
            <a:avLst/>
          </a:prstGeom>
        </p:spPr>
      </p:pic>
    </p:spTree>
    <p:extLst>
      <p:ext uri="{BB962C8B-B14F-4D97-AF65-F5344CB8AC3E}">
        <p14:creationId xmlns:p14="http://schemas.microsoft.com/office/powerpoint/2010/main" val="2352993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9376" y="836712"/>
            <a:ext cx="10081120" cy="1048731"/>
          </a:xfrm>
        </p:spPr>
        <p:txBody>
          <a:bodyPr/>
          <a:lstStyle/>
          <a:p>
            <a:pPr algn="ctr"/>
            <a:r>
              <a:rPr lang="ru-RU" sz="2400" b="0" dirty="0" smtClean="0">
                <a:latin typeface="Times New Roman" panose="02020603050405020304" pitchFamily="18" charset="0"/>
                <a:cs typeface="Times New Roman" panose="02020603050405020304" pitchFamily="18" charset="0"/>
              </a:rPr>
              <a:t>Завдання</a:t>
            </a:r>
            <a:br>
              <a:rPr lang="ru-RU" sz="2400" b="0" dirty="0" smtClean="0">
                <a:latin typeface="Times New Roman" panose="02020603050405020304" pitchFamily="18" charset="0"/>
                <a:cs typeface="Times New Roman" panose="02020603050405020304" pitchFamily="18" charset="0"/>
              </a:rPr>
            </a:br>
            <a:r>
              <a:rPr lang="ru-RU" sz="2400" b="0" dirty="0" smtClean="0">
                <a:latin typeface="Times New Roman" panose="02020603050405020304" pitchFamily="18" charset="0"/>
                <a:cs typeface="Times New Roman" panose="02020603050405020304" pitchFamily="18" charset="0"/>
              </a:rPr>
              <a:t> На </a:t>
            </a:r>
            <a:r>
              <a:rPr lang="ru-RU" sz="2400" b="0" dirty="0">
                <a:latin typeface="Times New Roman" panose="02020603050405020304" pitchFamily="18" charset="0"/>
                <a:cs typeface="Times New Roman" panose="02020603050405020304" pitchFamily="18" charset="0"/>
              </a:rPr>
              <a:t>уроках з української </a:t>
            </a:r>
            <a:r>
              <a:rPr lang="ru-RU" sz="2400" b="0" dirty="0" smtClean="0">
                <a:latin typeface="Times New Roman" panose="02020603050405020304" pitchFamily="18" charset="0"/>
                <a:cs typeface="Times New Roman" panose="02020603050405020304" pitchFamily="18" charset="0"/>
              </a:rPr>
              <a:t>літератури</a:t>
            </a:r>
            <a:endParaRPr lang="uk-UA" sz="4000" dirty="0"/>
          </a:p>
        </p:txBody>
      </p:sp>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22</a:t>
            </a:fld>
            <a:endParaRPr lang="uk-UA" dirty="0"/>
          </a:p>
        </p:txBody>
      </p:sp>
      <p:graphicFrame>
        <p:nvGraphicFramePr>
          <p:cNvPr id="6" name="Об'єкт 5"/>
          <p:cNvGraphicFramePr>
            <a:graphicFrameLocks noChangeAspect="1"/>
          </p:cNvGraphicFramePr>
          <p:nvPr>
            <p:extLst>
              <p:ext uri="{D42A27DB-BD31-4B8C-83A1-F6EECF244321}">
                <p14:modId xmlns:p14="http://schemas.microsoft.com/office/powerpoint/2010/main" val="2294667062"/>
              </p:ext>
            </p:extLst>
          </p:nvPr>
        </p:nvGraphicFramePr>
        <p:xfrm>
          <a:off x="695400" y="2132857"/>
          <a:ext cx="10979272" cy="3960439"/>
        </p:xfrm>
        <a:graphic>
          <a:graphicData uri="http://schemas.openxmlformats.org/presentationml/2006/ole">
            <mc:AlternateContent xmlns:mc="http://schemas.openxmlformats.org/markup-compatibility/2006">
              <mc:Choice xmlns:v="urn:schemas-microsoft-com:vml" Requires="v">
                <p:oleObj spid="_x0000_s1029" name="Документ" r:id="rId3" imgW="6122120" imgH="2667622" progId="Word.Document.12">
                  <p:embed/>
                </p:oleObj>
              </mc:Choice>
              <mc:Fallback>
                <p:oleObj name="Документ" r:id="rId3" imgW="6122120" imgH="2667622" progId="Word.Document.12">
                  <p:embed/>
                  <p:pic>
                    <p:nvPicPr>
                      <p:cNvPr id="0" name=""/>
                      <p:cNvPicPr/>
                      <p:nvPr/>
                    </p:nvPicPr>
                    <p:blipFill>
                      <a:blip r:embed="rId4"/>
                      <a:stretch>
                        <a:fillRect/>
                      </a:stretch>
                    </p:blipFill>
                    <p:spPr>
                      <a:xfrm>
                        <a:off x="695400" y="2132857"/>
                        <a:ext cx="10979272" cy="3960439"/>
                      </a:xfrm>
                      <a:prstGeom prst="rect">
                        <a:avLst/>
                      </a:prstGeom>
                    </p:spPr>
                  </p:pic>
                </p:oleObj>
              </mc:Fallback>
            </mc:AlternateContent>
          </a:graphicData>
        </a:graphic>
      </p:graphicFrame>
      <p:pic>
        <p:nvPicPr>
          <p:cNvPr id="7" name="Рисунок 6"/>
          <p:cNvPicPr>
            <a:picLocks noChangeAspect="1"/>
          </p:cNvPicPr>
          <p:nvPr/>
        </p:nvPicPr>
        <p:blipFill>
          <a:blip r:embed="rId5"/>
          <a:stretch>
            <a:fillRect/>
          </a:stretch>
        </p:blipFill>
        <p:spPr>
          <a:xfrm>
            <a:off x="10560497" y="-1"/>
            <a:ext cx="1604036" cy="1940933"/>
          </a:xfrm>
          <a:prstGeom prst="rect">
            <a:avLst/>
          </a:prstGeom>
        </p:spPr>
      </p:pic>
    </p:spTree>
    <p:extLst>
      <p:ext uri="{BB962C8B-B14F-4D97-AF65-F5344CB8AC3E}">
        <p14:creationId xmlns:p14="http://schemas.microsoft.com/office/powerpoint/2010/main" val="1717473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980728"/>
            <a:ext cx="9433048" cy="1296144"/>
          </a:xfrm>
        </p:spPr>
        <p:txBody>
          <a:bodyPr/>
          <a:lstStyle/>
          <a:p>
            <a:pPr algn="ctr"/>
            <a:r>
              <a:rPr lang="ru-RU" sz="2800" b="0" dirty="0">
                <a:latin typeface="Times New Roman" panose="02020603050405020304" pitchFamily="18" charset="0"/>
                <a:cs typeface="Times New Roman" panose="02020603050405020304" pitchFamily="18" charset="0"/>
              </a:rPr>
              <a:t>Завдання</a:t>
            </a:r>
            <a:br>
              <a:rPr lang="ru-RU" sz="2800" b="0" dirty="0">
                <a:latin typeface="Times New Roman" panose="02020603050405020304" pitchFamily="18" charset="0"/>
                <a:cs typeface="Times New Roman" panose="02020603050405020304" pitchFamily="18" charset="0"/>
              </a:rPr>
            </a:br>
            <a:r>
              <a:rPr lang="ru-RU" sz="2800" b="0" dirty="0">
                <a:latin typeface="Times New Roman" panose="02020603050405020304" pitchFamily="18" charset="0"/>
                <a:cs typeface="Times New Roman" panose="02020603050405020304" pitchFamily="18" charset="0"/>
              </a:rPr>
              <a:t> На уроках з української </a:t>
            </a:r>
            <a:r>
              <a:rPr lang="ru-RU" sz="2800" b="0" dirty="0" smtClean="0">
                <a:latin typeface="Times New Roman" panose="02020603050405020304" pitchFamily="18" charset="0"/>
                <a:cs typeface="Times New Roman" panose="02020603050405020304" pitchFamily="18" charset="0"/>
              </a:rPr>
              <a:t>мови</a:t>
            </a:r>
            <a:endParaRPr lang="uk-UA" sz="2800" b="0" dirty="0">
              <a:latin typeface="Times New Roman" panose="02020603050405020304" pitchFamily="18" charset="0"/>
              <a:cs typeface="Times New Roman" panose="02020603050405020304" pitchFamily="18" charset="0"/>
            </a:endParaRPr>
          </a:p>
        </p:txBody>
      </p:sp>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23</a:t>
            </a:fld>
            <a:endParaRPr lang="uk-UA" dirty="0"/>
          </a:p>
        </p:txBody>
      </p:sp>
      <p:graphicFrame>
        <p:nvGraphicFramePr>
          <p:cNvPr id="6" name="Об'єкт 5"/>
          <p:cNvGraphicFramePr>
            <a:graphicFrameLocks noChangeAspect="1"/>
          </p:cNvGraphicFramePr>
          <p:nvPr>
            <p:extLst>
              <p:ext uri="{D42A27DB-BD31-4B8C-83A1-F6EECF244321}">
                <p14:modId xmlns:p14="http://schemas.microsoft.com/office/powerpoint/2010/main" val="2010985622"/>
              </p:ext>
            </p:extLst>
          </p:nvPr>
        </p:nvGraphicFramePr>
        <p:xfrm>
          <a:off x="623391" y="2089716"/>
          <a:ext cx="10009113" cy="4287732"/>
        </p:xfrm>
        <a:graphic>
          <a:graphicData uri="http://schemas.openxmlformats.org/presentationml/2006/ole">
            <mc:AlternateContent xmlns:mc="http://schemas.openxmlformats.org/markup-compatibility/2006">
              <mc:Choice xmlns:v="urn:schemas-microsoft-com:vml" Requires="v">
                <p:oleObj spid="_x0000_s2053" name="Документ" r:id="rId3" imgW="6122120" imgH="2667622" progId="Word.Document.12">
                  <p:embed/>
                </p:oleObj>
              </mc:Choice>
              <mc:Fallback>
                <p:oleObj name="Документ" r:id="rId3" imgW="6122120" imgH="2667622" progId="Word.Document.12">
                  <p:embed/>
                  <p:pic>
                    <p:nvPicPr>
                      <p:cNvPr id="0" name=""/>
                      <p:cNvPicPr/>
                      <p:nvPr/>
                    </p:nvPicPr>
                    <p:blipFill>
                      <a:blip r:embed="rId4"/>
                      <a:stretch>
                        <a:fillRect/>
                      </a:stretch>
                    </p:blipFill>
                    <p:spPr>
                      <a:xfrm>
                        <a:off x="623391" y="2089716"/>
                        <a:ext cx="10009113" cy="4287732"/>
                      </a:xfrm>
                      <a:prstGeom prst="rect">
                        <a:avLst/>
                      </a:prstGeom>
                    </p:spPr>
                  </p:pic>
                </p:oleObj>
              </mc:Fallback>
            </mc:AlternateContent>
          </a:graphicData>
        </a:graphic>
      </p:graphicFrame>
      <p:pic>
        <p:nvPicPr>
          <p:cNvPr id="8" name="Рисунок 7"/>
          <p:cNvPicPr>
            <a:picLocks noChangeAspect="1"/>
          </p:cNvPicPr>
          <p:nvPr/>
        </p:nvPicPr>
        <p:blipFill>
          <a:blip r:embed="rId5"/>
          <a:stretch>
            <a:fillRect/>
          </a:stretch>
        </p:blipFill>
        <p:spPr>
          <a:xfrm>
            <a:off x="10465006" y="0"/>
            <a:ext cx="1726994" cy="2089716"/>
          </a:xfrm>
          <a:prstGeom prst="rect">
            <a:avLst/>
          </a:prstGeom>
        </p:spPr>
      </p:pic>
    </p:spTree>
    <p:extLst>
      <p:ext uri="{BB962C8B-B14F-4D97-AF65-F5344CB8AC3E}">
        <p14:creationId xmlns:p14="http://schemas.microsoft.com/office/powerpoint/2010/main" val="3623219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6152"/>
            <a:ext cx="4038600" cy="3436984"/>
          </a:xfrm>
        </p:spPr>
        <p:txBody>
          <a:bodyPr/>
          <a:lstStyle/>
          <a:p>
            <a:pPr algn="ctr"/>
            <a:r>
              <a:rPr lang="uk-UA" sz="3600" b="0" dirty="0" smtClean="0">
                <a:latin typeface="Times New Roman" panose="02020603050405020304" pitchFamily="18" charset="0"/>
                <a:cs typeface="Times New Roman" panose="02020603050405020304" pitchFamily="18" charset="0"/>
              </a:rPr>
              <a:t>картки </a:t>
            </a:r>
            <a:r>
              <a:rPr lang="uk-UA" sz="3600" b="0" dirty="0">
                <a:latin typeface="Times New Roman" panose="02020603050405020304" pitchFamily="18" charset="0"/>
                <a:cs typeface="Times New Roman" panose="02020603050405020304" pitchFamily="18" charset="0"/>
              </a:rPr>
              <a:t>з кольоровими </a:t>
            </a:r>
            <a:r>
              <a:rPr lang="uk-UA" sz="3600" b="0" dirty="0" smtClean="0">
                <a:latin typeface="Times New Roman" panose="02020603050405020304" pitchFamily="18" charset="0"/>
                <a:cs typeface="Times New Roman" panose="02020603050405020304" pitchFamily="18" charset="0"/>
              </a:rPr>
              <a:t>позначками</a:t>
            </a:r>
            <a:endParaRPr lang="uk-UA" sz="3600" b="0" dirty="0">
              <a:latin typeface="Times New Roman" panose="02020603050405020304" pitchFamily="18" charset="0"/>
              <a:cs typeface="Times New Roman" panose="02020603050405020304" pitchFamily="18" charset="0"/>
            </a:endParaRPr>
          </a:p>
        </p:txBody>
      </p:sp>
      <p:sp>
        <p:nvSpPr>
          <p:cNvPr id="3" name="Місце для вмісту 2"/>
          <p:cNvSpPr>
            <a:spLocks noGrp="1"/>
          </p:cNvSpPr>
          <p:nvPr>
            <p:ph sz="quarter" idx="13"/>
          </p:nvPr>
        </p:nvSpPr>
        <p:spPr>
          <a:xfrm>
            <a:off x="4295800" y="1216025"/>
            <a:ext cx="7776864" cy="4661247"/>
          </a:xfrm>
        </p:spPr>
        <p:txBody>
          <a:bodyPr/>
          <a:lstStyle/>
          <a:p>
            <a:r>
              <a:rPr lang="uk-UA" dirty="0"/>
              <a:t>Значну самостійність забезпечує використання карток з кольоровими позначками. Наприклад, червоний колір позначає завдання найвищого рівня складності, зелений – середнього, а жовтий – нижнього. Завдяки цьому вчитель економить час, розподіляючи картки між учнями. Розмічаючи дидактичний матеріал, учитель враховує два фактори: перший – при однаковому обсязі завдань різний рівень їх складності,  другий – при завданнях приблизно однакового рівня складності різний їх обсяг. Така диференціація дає можливість педагогові найефективніше використовувати навчальний час, максимально індивідуалізуючи завдання як щодо складності, так і щодо обсягу.</a:t>
            </a:r>
          </a:p>
        </p:txBody>
      </p:sp>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24</a:t>
            </a:fld>
            <a:endParaRPr lang="uk-UA"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80" y="4293096"/>
            <a:ext cx="3551920" cy="2415828"/>
          </a:xfrm>
          <a:prstGeom prst="rect">
            <a:avLst/>
          </a:prstGeom>
        </p:spPr>
      </p:pic>
    </p:spTree>
    <p:extLst>
      <p:ext uri="{BB962C8B-B14F-4D97-AF65-F5344CB8AC3E}">
        <p14:creationId xmlns:p14="http://schemas.microsoft.com/office/powerpoint/2010/main" val="2155358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36" y="1216152"/>
            <a:ext cx="4032448" cy="1780800"/>
          </a:xfrm>
        </p:spPr>
        <p:txBody>
          <a:bodyPr/>
          <a:lstStyle/>
          <a:p>
            <a:pPr algn="ctr"/>
            <a:r>
              <a:rPr lang="uk-UA" sz="4000" b="0" dirty="0" smtClean="0">
                <a:latin typeface="Times New Roman" panose="02020603050405020304" pitchFamily="18" charset="0"/>
                <a:cs typeface="Times New Roman" panose="02020603050405020304" pitchFamily="18" charset="0"/>
              </a:rPr>
              <a:t>висновок</a:t>
            </a:r>
            <a:endParaRPr lang="uk-UA" sz="4000" b="0" dirty="0">
              <a:latin typeface="Times New Roman" panose="02020603050405020304" pitchFamily="18" charset="0"/>
              <a:cs typeface="Times New Roman" panose="02020603050405020304" pitchFamily="18" charset="0"/>
            </a:endParaRPr>
          </a:p>
        </p:txBody>
      </p:sp>
      <p:sp>
        <p:nvSpPr>
          <p:cNvPr id="3" name="Місце для вмісту 2"/>
          <p:cNvSpPr>
            <a:spLocks noGrp="1"/>
          </p:cNvSpPr>
          <p:nvPr>
            <p:ph sz="quarter" idx="13"/>
          </p:nvPr>
        </p:nvSpPr>
        <p:spPr>
          <a:xfrm>
            <a:off x="5015880" y="1216152"/>
            <a:ext cx="6984776" cy="4589112"/>
          </a:xfrm>
        </p:spPr>
        <p:txBody>
          <a:bodyPr/>
          <a:lstStyle/>
          <a:p>
            <a:r>
              <a:rPr lang="uk-UA" sz="1800" dirty="0">
                <a:latin typeface="Times New Roman" panose="02020603050405020304" pitchFamily="18" charset="0"/>
                <a:cs typeface="Times New Roman" panose="02020603050405020304" pitchFamily="18" charset="0"/>
              </a:rPr>
              <a:t>Учні самостійно вибирають посильні завдання, а тому не виникає конфліктних ситуацій, пов’язаних з примусовим розподілом завдань різного рівня складності  (а відтак і з оцінюванням). Оскільки кожне із завдань розраховане на певний час, учень, який обрав завдання із максимальною кількістю балів, але не вклався в термін, одержує відповідно знижену оцінку. Такий підхід не травмує психіку дитини, не принижує її людської гідності, а педагога убезпечує від мимовільної необ’єктивності у ставленні до учня.</a:t>
            </a:r>
          </a:p>
        </p:txBody>
      </p:sp>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25</a:t>
            </a:fld>
            <a:endParaRPr lang="uk-UA"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0" y="4149080"/>
            <a:ext cx="4611214" cy="2420887"/>
          </a:xfrm>
          <a:prstGeom prst="rect">
            <a:avLst/>
          </a:prstGeom>
        </p:spPr>
      </p:pic>
    </p:spTree>
    <p:extLst>
      <p:ext uri="{BB962C8B-B14F-4D97-AF65-F5344CB8AC3E}">
        <p14:creationId xmlns:p14="http://schemas.microsoft.com/office/powerpoint/2010/main" val="1412338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24F687D-905D-5940-E92B-664E8ED07C88}"/>
              </a:ext>
            </a:extLst>
          </p:cNvPr>
          <p:cNvSpPr>
            <a:spLocks noGrp="1"/>
          </p:cNvSpPr>
          <p:nvPr>
            <p:ph type="title"/>
          </p:nvPr>
        </p:nvSpPr>
        <p:spPr>
          <a:xfrm>
            <a:off x="0" y="1216152"/>
            <a:ext cx="3863752" cy="2932928"/>
          </a:xfrm>
        </p:spPr>
        <p:txBody>
          <a:bodyPr rtlCol="0"/>
          <a:lstStyle>
            <a:defPPr>
              <a:defRPr lang="uk-UA"/>
            </a:defPPr>
          </a:lstStyle>
          <a:p>
            <a:pPr algn="ctr"/>
            <a:r>
              <a:rPr lang="uk-UA" sz="3200" b="0" dirty="0">
                <a:latin typeface="Times New Roman" panose="02020603050405020304" pitchFamily="18" charset="0"/>
                <a:cs typeface="Times New Roman" panose="02020603050405020304" pitchFamily="18" charset="0"/>
              </a:rPr>
              <a:t>труднощів у використанні диференціації та індивідуалізації </a:t>
            </a:r>
            <a:r>
              <a:rPr lang="uk-UA" sz="3200" b="0" dirty="0" smtClean="0">
                <a:latin typeface="Times New Roman" panose="02020603050405020304" pitchFamily="18" charset="0"/>
                <a:cs typeface="Times New Roman" panose="02020603050405020304" pitchFamily="18" charset="0"/>
              </a:rPr>
              <a:t>навчання</a:t>
            </a:r>
            <a:endParaRPr lang="uk-UA" sz="3200" b="0" dirty="0">
              <a:latin typeface="Times New Roman" panose="02020603050405020304" pitchFamily="18" charset="0"/>
              <a:cs typeface="Times New Roman" panose="02020603050405020304" pitchFamily="18" charset="0"/>
            </a:endParaRPr>
          </a:p>
        </p:txBody>
      </p:sp>
      <p:sp>
        <p:nvSpPr>
          <p:cNvPr id="5" name="Місце для вмісту 4">
            <a:extLst>
              <a:ext uri="{FF2B5EF4-FFF2-40B4-BE49-F238E27FC236}">
                <a16:creationId xmlns:a16="http://schemas.microsoft.com/office/drawing/2014/main" id="{C4CDA331-68CA-C2AE-0A48-6F7117361A05}"/>
              </a:ext>
            </a:extLst>
          </p:cNvPr>
          <p:cNvSpPr>
            <a:spLocks noGrp="1"/>
          </p:cNvSpPr>
          <p:nvPr>
            <p:ph sz="quarter" idx="13"/>
          </p:nvPr>
        </p:nvSpPr>
        <p:spPr>
          <a:xfrm>
            <a:off x="4038600" y="868101"/>
            <a:ext cx="8153400" cy="5585235"/>
          </a:xfrm>
        </p:spPr>
        <p:txBody>
          <a:bodyPr rtlCol="0"/>
          <a:lstStyle>
            <a:defPPr>
              <a:defRPr lang="uk-UA"/>
            </a:defPPr>
          </a:lstStyle>
          <a:p>
            <a:pPr>
              <a:lnSpc>
                <a:spcPct val="100000"/>
              </a:lnSpc>
              <a:spcBef>
                <a:spcPts val="0"/>
              </a:spcBef>
            </a:pPr>
            <a:r>
              <a:rPr lang="uk-UA" dirty="0"/>
              <a:t>1. </a:t>
            </a:r>
            <a:r>
              <a:rPr lang="uk-UA" sz="1800" dirty="0">
                <a:latin typeface="Times New Roman" panose="02020603050405020304" pitchFamily="18" charset="0"/>
                <a:cs typeface="Times New Roman" panose="02020603050405020304" pitchFamily="18" charset="0"/>
              </a:rPr>
              <a:t>Структура і специфіка уроку обумовлюється поставленими цілями і завданнями. В ході уроку завжди є навчальний матеріал, який відповідно до програми навчання необхідно виконати обов'язково всім класом з коментуванням і поясненням (особливо на етапі вивчення нового матеріалу). Проте засвоєння матеріалу безпосередньо залежить від рівня інтелектуального та фізичного розвитку, а також працездатності учнів. Мета вчителя - домогтися ефективної роботи всіх учнів на уроці.</a:t>
            </a:r>
          </a:p>
          <a:p>
            <a:pPr>
              <a:lnSpc>
                <a:spcPct val="100000"/>
              </a:lnSpc>
              <a:spcBef>
                <a:spcPts val="0"/>
              </a:spcBef>
            </a:pPr>
            <a:r>
              <a:rPr lang="uk-UA" sz="1800" dirty="0">
                <a:latin typeface="Times New Roman" panose="02020603050405020304" pitchFamily="18" charset="0"/>
                <a:cs typeface="Times New Roman" panose="02020603050405020304" pitchFamily="18" charset="0"/>
              </a:rPr>
              <a:t>          2.Поряд з організаційними труднощами ми стикаємося з психоемоційними особливостями дітей: невмінням контактувати один з одним, труднощами міжособистісного спілкування; егоцентризмом, бажанням виділитися і привернути до себе увагу вчителя та інших учнів; завищеною (або, навпаки, заниженою) самооцінкою. Рішення даної проблеми нам бачиться в організації співпраці дітей всередині колективу.</a:t>
            </a:r>
          </a:p>
          <a:p>
            <a:pPr rtl="0"/>
            <a:endParaRPr lang="uk-UA" sz="1800" dirty="0">
              <a:latin typeface="Times New Roman" panose="02020603050405020304" pitchFamily="18" charset="0"/>
              <a:cs typeface="Times New Roman" panose="02020603050405020304" pitchFamily="18" charset="0"/>
            </a:endParaRPr>
          </a:p>
        </p:txBody>
      </p:sp>
      <p:sp>
        <p:nvSpPr>
          <p:cNvPr id="3" name="Місце для номера слайда 2">
            <a:extLst>
              <a:ext uri="{FF2B5EF4-FFF2-40B4-BE49-F238E27FC236}">
                <a16:creationId xmlns:a16="http://schemas.microsoft.com/office/drawing/2014/main" id="{F5FA6A62-8FBF-887D-0560-47FF98E22EF4}"/>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26</a:t>
            </a:fld>
            <a:endParaRPr lang="uk-UA"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0" y="4509120"/>
            <a:ext cx="3397432" cy="2232248"/>
          </a:xfrm>
          <a:prstGeom prst="rect">
            <a:avLst/>
          </a:prstGeom>
        </p:spPr>
      </p:pic>
    </p:spTree>
    <p:extLst>
      <p:ext uri="{BB962C8B-B14F-4D97-AF65-F5344CB8AC3E}">
        <p14:creationId xmlns:p14="http://schemas.microsoft.com/office/powerpoint/2010/main" val="3729241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p:txBody>
          <a:bodyPr rtlCol="0" anchor="t">
            <a:noAutofit/>
          </a:bodyPr>
          <a:lstStyle>
            <a:defPPr>
              <a:defRPr lang="uk-UA"/>
            </a:defPPr>
          </a:lstStyle>
          <a:p>
            <a:pPr algn="ctr" rtl="0"/>
            <a:r>
              <a:rPr lang="uk-UA" sz="8000" b="0" spc="300" dirty="0" smtClean="0">
                <a:ln w="28575">
                  <a:solidFill>
                    <a:schemeClr val="tx1"/>
                  </a:solidFill>
                </a:ln>
                <a:solidFill>
                  <a:srgbClr val="0070C0"/>
                </a:solidFill>
                <a:latin typeface="Times New Roman" panose="02020603050405020304" pitchFamily="18" charset="0"/>
                <a:cs typeface="Times New Roman" panose="02020603050405020304" pitchFamily="18" charset="0"/>
              </a:rPr>
              <a:t>ДЯКую за увагу</a:t>
            </a:r>
            <a:endParaRPr lang="uk-UA" sz="8000" b="0" spc="300" dirty="0">
              <a:ln w="28575">
                <a:solidFill>
                  <a:schemeClr val="tx1"/>
                </a:solidFill>
              </a:ln>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927" y="3529162"/>
            <a:ext cx="5536241" cy="3315727"/>
          </a:xfrm>
          <a:prstGeom prst="rect">
            <a:avLst/>
          </a:prstGeom>
        </p:spPr>
      </p:pic>
    </p:spTree>
    <p:extLst>
      <p:ext uri="{BB962C8B-B14F-4D97-AF65-F5344CB8AC3E}">
        <p14:creationId xmlns:p14="http://schemas.microsoft.com/office/powerpoint/2010/main" val="627731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29047"/>
            <a:ext cx="6672065" cy="4416552"/>
          </a:xfrm>
        </p:spPr>
        <p:txBody>
          <a:bodyPr/>
          <a:lstStyle/>
          <a:p>
            <a:pPr algn="ctr"/>
            <a:r>
              <a:rPr lang="uk-UA" sz="4000" b="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ІНДИКАТОРИ ЯКОСТІ </a:t>
            </a:r>
            <a:r>
              <a:rPr lang="uk-UA" sz="4000" b="0" dirty="0" smtClean="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ДИФЕРЕНЦІЙОВАного </a:t>
            </a:r>
            <a:r>
              <a:rPr lang="uk-UA" sz="4000" b="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НАВЧАННЯ</a:t>
            </a: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104112" y="1673127"/>
            <a:ext cx="4851540" cy="3528392"/>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3</a:t>
            </a:fld>
            <a:endParaRPr lang="uk-UA" dirty="0"/>
          </a:p>
        </p:txBody>
      </p:sp>
    </p:spTree>
    <p:extLst>
      <p:ext uri="{BB962C8B-B14F-4D97-AF65-F5344CB8AC3E}">
        <p14:creationId xmlns:p14="http://schemas.microsoft.com/office/powerpoint/2010/main" val="3983339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7775003-C8C2-57FA-C8D5-99577C44F58A}"/>
              </a:ext>
            </a:extLst>
          </p:cNvPr>
          <p:cNvSpPr>
            <a:spLocks noGrp="1"/>
          </p:cNvSpPr>
          <p:nvPr>
            <p:ph type="title"/>
          </p:nvPr>
        </p:nvSpPr>
        <p:spPr>
          <a:xfrm>
            <a:off x="0" y="1216152"/>
            <a:ext cx="3719736" cy="1636784"/>
          </a:xfrm>
        </p:spPr>
        <p:txBody>
          <a:bodyPr rtlCol="0"/>
          <a:lstStyle>
            <a:defPPr>
              <a:defRPr lang="uk-UA"/>
            </a:defPPr>
          </a:lstStyle>
          <a:p>
            <a:pPr algn="ctr"/>
            <a:r>
              <a:rPr lang="uk-UA" b="0" dirty="0">
                <a:latin typeface="Times New Roman" panose="02020603050405020304" pitchFamily="18" charset="0"/>
                <a:cs typeface="Times New Roman" panose="02020603050405020304" pitchFamily="18" charset="0"/>
              </a:rPr>
              <a:t>В</a:t>
            </a:r>
            <a:r>
              <a:rPr lang="uk-UA" b="0" dirty="0" smtClean="0">
                <a:latin typeface="Times New Roman" panose="02020603050405020304" pitchFamily="18" charset="0"/>
                <a:cs typeface="Times New Roman" panose="02020603050405020304" pitchFamily="18" charset="0"/>
              </a:rPr>
              <a:t>чителі</a:t>
            </a:r>
            <a:endParaRPr lang="uk-UA" b="0" dirty="0">
              <a:latin typeface="Times New Roman" panose="02020603050405020304" pitchFamily="18" charset="0"/>
              <a:cs typeface="Times New Roman" panose="02020603050405020304" pitchFamily="18" charset="0"/>
            </a:endParaRPr>
          </a:p>
        </p:txBody>
      </p:sp>
      <p:sp>
        <p:nvSpPr>
          <p:cNvPr id="5" name="Місце для вмісту 4">
            <a:extLst>
              <a:ext uri="{FF2B5EF4-FFF2-40B4-BE49-F238E27FC236}">
                <a16:creationId xmlns:a16="http://schemas.microsoft.com/office/drawing/2014/main" id="{95D67805-CCBD-8182-540F-93068A90C4E8}"/>
              </a:ext>
            </a:extLst>
          </p:cNvPr>
          <p:cNvSpPr>
            <a:spLocks noGrp="1"/>
          </p:cNvSpPr>
          <p:nvPr>
            <p:ph sz="quarter" idx="13"/>
          </p:nvPr>
        </p:nvSpPr>
        <p:spPr>
          <a:xfrm>
            <a:off x="3935760" y="620689"/>
            <a:ext cx="8256240" cy="5616624"/>
          </a:xfrm>
        </p:spPr>
        <p:txBody>
          <a:bodyPr rtlCol="0"/>
          <a:lstStyle>
            <a:defPPr>
              <a:defRPr lang="uk-UA"/>
            </a:defPPr>
          </a:lstStyle>
          <a:p>
            <a:r>
              <a:rPr lang="uk-UA" sz="2000" dirty="0">
                <a:solidFill>
                  <a:schemeClr val="tx1">
                    <a:lumMod val="95000"/>
                    <a:lumOff val="5000"/>
                  </a:schemeClr>
                </a:solidFill>
                <a:latin typeface="Times New Roman" panose="02020603050405020304" pitchFamily="18" charset="0"/>
                <a:cs typeface="Times New Roman" panose="02020603050405020304" pitchFamily="18" charset="0"/>
              </a:rPr>
              <a:t>Формат навчання багато в чому збігається з традиційним. Проте є й низка особливостей. Найперше – те, що вчителі мають розуміти, у який спосіб навчається кожен з учнів. Друге – бажання забезпечувати навчання високої якості. Педагог також має прагнути постійно зростати та розвиватися. Причому недостатньо розуміти лише слабкі сторони учнів та те, що їм погано вдається. Педагог має орієнтуватися і спиратися на сильні сторони та компетентності </a:t>
            </a:r>
            <a:r>
              <a:rPr lang="uk-UA" sz="2000" dirty="0" smtClean="0">
                <a:solidFill>
                  <a:schemeClr val="tx1">
                    <a:lumMod val="95000"/>
                    <a:lumOff val="5000"/>
                  </a:schemeClr>
                </a:solidFill>
                <a:latin typeface="Times New Roman" panose="02020603050405020304" pitchFamily="18" charset="0"/>
                <a:cs typeface="Times New Roman" panose="02020603050405020304" pitchFamily="18" charset="0"/>
              </a:rPr>
              <a:t>школярів.</a:t>
            </a:r>
            <a:endParaRPr lang="uk-UA"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Місце для номера слайда 2">
            <a:extLst>
              <a:ext uri="{FF2B5EF4-FFF2-40B4-BE49-F238E27FC236}">
                <a16:creationId xmlns:a16="http://schemas.microsoft.com/office/drawing/2014/main" id="{F0986A75-51DF-087B-EE6E-0899D0826DFB}"/>
              </a:ext>
            </a:extLst>
          </p:cNvPr>
          <p:cNvSpPr>
            <a:spLocks noGrp="1"/>
          </p:cNvSpPr>
          <p:nvPr>
            <p:ph type="sldNum" sz="quarter" idx="12"/>
          </p:nvPr>
        </p:nvSpPr>
        <p:spPr/>
        <p:txBody>
          <a:bodyPr rtlCol="0"/>
          <a:lstStyle>
            <a:defPPr>
              <a:defRPr lang="uk-UA"/>
            </a:defPPr>
          </a:lstStyle>
          <a:p>
            <a:pPr rtl="0"/>
            <a:fld id="{294A09A9-5501-47C1-A89A-A340965A2BE2}" type="slidenum">
              <a:rPr lang="uk-UA" smtClean="0"/>
              <a:pPr rtl="0"/>
              <a:t>4</a:t>
            </a:fld>
            <a:endParaRPr lang="uk-UA"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0667"/>
            <a:ext cx="3727332" cy="3727332"/>
          </a:xfrm>
          <a:prstGeom prst="rect">
            <a:avLst/>
          </a:prstGeom>
        </p:spPr>
      </p:pic>
    </p:spTree>
    <p:extLst>
      <p:ext uri="{BB962C8B-B14F-4D97-AF65-F5344CB8AC3E}">
        <p14:creationId xmlns:p14="http://schemas.microsoft.com/office/powerpoint/2010/main" val="4220525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1216152"/>
            <a:ext cx="2819056" cy="3508992"/>
          </a:xfrm>
        </p:spPr>
        <p:txBody>
          <a:bodyPr/>
          <a:lstStyle/>
          <a:p>
            <a:pPr algn="ctr"/>
            <a:r>
              <a:rPr lang="uk-UA" b="0" dirty="0" smtClean="0">
                <a:latin typeface="Times New Roman" panose="02020603050405020304" pitchFamily="18" charset="0"/>
                <a:cs typeface="Times New Roman" panose="02020603050405020304" pitchFamily="18" charset="0"/>
              </a:rPr>
              <a:t>Зміст</a:t>
            </a:r>
            <a:endParaRPr lang="uk-UA" b="0" dirty="0">
              <a:latin typeface="Times New Roman" panose="02020603050405020304" pitchFamily="18" charset="0"/>
              <a:cs typeface="Times New Roman" panose="02020603050405020304" pitchFamily="18" charset="0"/>
            </a:endParaRPr>
          </a:p>
        </p:txBody>
      </p:sp>
      <p:sp>
        <p:nvSpPr>
          <p:cNvPr id="3" name="Місце для вмісту 2"/>
          <p:cNvSpPr>
            <a:spLocks noGrp="1"/>
          </p:cNvSpPr>
          <p:nvPr>
            <p:ph sz="quarter" idx="13"/>
          </p:nvPr>
        </p:nvSpPr>
        <p:spPr>
          <a:xfrm>
            <a:off x="4727848" y="1216025"/>
            <a:ext cx="6857600" cy="4661247"/>
          </a:xfrm>
        </p:spPr>
        <p:txBody>
          <a:bodyPr/>
          <a:lstStyle/>
          <a:p>
            <a:r>
              <a:rPr lang="uk-UA" sz="2000" dirty="0">
                <a:latin typeface="Times New Roman" panose="02020603050405020304" pitchFamily="18" charset="0"/>
                <a:cs typeface="Times New Roman" panose="02020603050405020304" pitchFamily="18" charset="0"/>
              </a:rPr>
              <a:t>Він пов’язаний зі стандартом та програмою навчання. Диференційоване навчання якраз спрямоване на те, щоби якомога більше учнів опанували ці навчальні програми. Тобто воно, з одного боку, спирається на державні вимоги, а з іншого – на зацікавлення та здібності учнів.</a:t>
            </a:r>
          </a:p>
        </p:txBody>
      </p:sp>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5</a:t>
            </a:fld>
            <a:endParaRPr lang="uk-UA"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5" y="4077072"/>
            <a:ext cx="4643290" cy="2780927"/>
          </a:xfrm>
          <a:prstGeom prst="rect">
            <a:avLst/>
          </a:prstGeom>
        </p:spPr>
      </p:pic>
    </p:spTree>
    <p:extLst>
      <p:ext uri="{BB962C8B-B14F-4D97-AF65-F5344CB8AC3E}">
        <p14:creationId xmlns:p14="http://schemas.microsoft.com/office/powerpoint/2010/main" val="2980025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1216152"/>
            <a:ext cx="2531024" cy="2140840"/>
          </a:xfrm>
        </p:spPr>
        <p:txBody>
          <a:bodyPr/>
          <a:lstStyle/>
          <a:p>
            <a:r>
              <a:rPr lang="uk-UA" b="0" dirty="0" smtClean="0">
                <a:latin typeface="Times New Roman" panose="02020603050405020304" pitchFamily="18" charset="0"/>
                <a:cs typeface="Times New Roman" panose="02020603050405020304" pitchFamily="18" charset="0"/>
              </a:rPr>
              <a:t>Учні</a:t>
            </a:r>
            <a:endParaRPr lang="uk-UA" b="0" dirty="0">
              <a:latin typeface="Times New Roman" panose="02020603050405020304" pitchFamily="18" charset="0"/>
              <a:cs typeface="Times New Roman" panose="02020603050405020304" pitchFamily="18" charset="0"/>
            </a:endParaRP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4187041"/>
            <a:ext cx="4709595" cy="2646194"/>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6</a:t>
            </a:fld>
            <a:endParaRPr lang="uk-UA" dirty="0"/>
          </a:p>
        </p:txBody>
      </p:sp>
      <p:sp>
        <p:nvSpPr>
          <p:cNvPr id="7" name="Прямокутник 6"/>
          <p:cNvSpPr/>
          <p:nvPr/>
        </p:nvSpPr>
        <p:spPr>
          <a:xfrm>
            <a:off x="3719736" y="1698149"/>
            <a:ext cx="8472264" cy="1938992"/>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Їхні </a:t>
            </a:r>
            <a:r>
              <a:rPr lang="uk-UA" sz="2000" dirty="0">
                <a:latin typeface="Times New Roman" panose="02020603050405020304" pitchFamily="18" charset="0"/>
                <a:cs typeface="Times New Roman" panose="02020603050405020304" pitchFamily="18" charset="0"/>
              </a:rPr>
              <a:t>потреби – у центрі уваги диференційованого навчання. Тож коли постає вибір між стандартними вимогами та учнями, діти – у пріоритеті. Це має спонукати вчителів змінювати практику проведення уроків та відмовитися від зосередженості на змісті. Натомість будувати викладання навколо результатів навчання конкретної дитини, її знань, умінь і навичок. Власне, це називається особистісно орієнтованим підходом.</a:t>
            </a:r>
          </a:p>
        </p:txBody>
      </p:sp>
    </p:spTree>
    <p:extLst>
      <p:ext uri="{BB962C8B-B14F-4D97-AF65-F5344CB8AC3E}">
        <p14:creationId xmlns:p14="http://schemas.microsoft.com/office/powerpoint/2010/main" val="3305743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6152"/>
            <a:ext cx="4038600" cy="2860920"/>
          </a:xfrm>
        </p:spPr>
        <p:txBody>
          <a:bodyPr/>
          <a:lstStyle/>
          <a:p>
            <a:pPr algn="ctr"/>
            <a:r>
              <a:rPr lang="uk-UA" b="0" dirty="0" smtClean="0">
                <a:latin typeface="Times New Roman" panose="02020603050405020304" pitchFamily="18" charset="0"/>
                <a:cs typeface="Times New Roman" panose="02020603050405020304" pitchFamily="18" charset="0"/>
              </a:rPr>
              <a:t>Навчання</a:t>
            </a:r>
            <a:br>
              <a:rPr lang="uk-UA" b="0" dirty="0" smtClean="0">
                <a:latin typeface="Times New Roman" panose="02020603050405020304" pitchFamily="18" charset="0"/>
                <a:cs typeface="Times New Roman" panose="02020603050405020304" pitchFamily="18" charset="0"/>
              </a:rPr>
            </a:br>
            <a:r>
              <a:rPr lang="uk-UA" b="0" dirty="0" smtClean="0">
                <a:latin typeface="Times New Roman" panose="02020603050405020304" pitchFamily="18" charset="0"/>
                <a:cs typeface="Times New Roman" panose="02020603050405020304" pitchFamily="18" charset="0"/>
              </a:rPr>
              <a:t> </a:t>
            </a:r>
            <a:r>
              <a:rPr lang="uk-UA" sz="3600" b="0" dirty="0">
                <a:latin typeface="Times New Roman" panose="02020603050405020304" pitchFamily="18" charset="0"/>
                <a:cs typeface="Times New Roman" panose="02020603050405020304" pitchFamily="18" charset="0"/>
              </a:rPr>
              <a:t>(як процес</a:t>
            </a:r>
            <a:r>
              <a:rPr lang="uk-UA" sz="3600" b="0" dirty="0" smtClean="0">
                <a:latin typeface="Times New Roman" panose="02020603050405020304" pitchFamily="18" charset="0"/>
                <a:cs typeface="Times New Roman" panose="02020603050405020304" pitchFamily="18" charset="0"/>
              </a:rPr>
              <a:t>) </a:t>
            </a:r>
            <a:endParaRPr lang="uk-UA" b="0" dirty="0">
              <a:latin typeface="Times New Roman" panose="02020603050405020304" pitchFamily="18" charset="0"/>
              <a:cs typeface="Times New Roman" panose="02020603050405020304" pitchFamily="18" charset="0"/>
            </a:endParaRP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3971" y="3695527"/>
            <a:ext cx="3470657" cy="3132415"/>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7</a:t>
            </a:fld>
            <a:endParaRPr lang="uk-UA" dirty="0"/>
          </a:p>
        </p:txBody>
      </p:sp>
      <p:sp>
        <p:nvSpPr>
          <p:cNvPr id="7" name="Прямокутник 6"/>
          <p:cNvSpPr/>
          <p:nvPr/>
        </p:nvSpPr>
        <p:spPr>
          <a:xfrm>
            <a:off x="4727848" y="2348880"/>
            <a:ext cx="7128792" cy="707886"/>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Стосується набору методів і прийомів, інструментарію та засобів, що вчителі використовують на уроках.</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641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6152"/>
            <a:ext cx="4871864" cy="3797024"/>
          </a:xfrm>
        </p:spPr>
        <p:txBody>
          <a:bodyPr/>
          <a:lstStyle/>
          <a:p>
            <a:pPr algn="ctr"/>
            <a:r>
              <a:rPr lang="uk-UA" b="0" dirty="0" smtClean="0">
                <a:latin typeface="Times New Roman" panose="02020603050405020304" pitchFamily="18" charset="0"/>
                <a:cs typeface="Times New Roman" panose="02020603050405020304" pitchFamily="18" charset="0"/>
              </a:rPr>
              <a:t>Оцінювання</a:t>
            </a:r>
            <a:endParaRPr lang="uk-UA" b="0" dirty="0">
              <a:latin typeface="Times New Roman" panose="02020603050405020304" pitchFamily="18" charset="0"/>
              <a:cs typeface="Times New Roman" panose="02020603050405020304" pitchFamily="18" charset="0"/>
            </a:endParaRPr>
          </a:p>
        </p:txBody>
      </p:sp>
      <p:pic>
        <p:nvPicPr>
          <p:cNvPr id="6" name="Місце для вмісту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91344" y="4463496"/>
            <a:ext cx="4104878" cy="2145130"/>
          </a:xfrm>
        </p:spPr>
      </p:pic>
      <p:sp>
        <p:nvSpPr>
          <p:cNvPr id="5" name="Місце для номера слайда 4"/>
          <p:cNvSpPr>
            <a:spLocks noGrp="1"/>
          </p:cNvSpPr>
          <p:nvPr>
            <p:ph type="sldNum" sz="quarter" idx="12"/>
          </p:nvPr>
        </p:nvSpPr>
        <p:spPr/>
        <p:txBody>
          <a:bodyPr/>
          <a:lstStyle/>
          <a:p>
            <a:pPr rtl="0"/>
            <a:fld id="{294A09A9-5501-47C1-A89A-A340965A2BE2}" type="slidenum">
              <a:rPr lang="uk-UA" smtClean="0"/>
              <a:t>8</a:t>
            </a:fld>
            <a:endParaRPr lang="uk-UA" dirty="0"/>
          </a:p>
        </p:txBody>
      </p:sp>
      <p:sp>
        <p:nvSpPr>
          <p:cNvPr id="7" name="Прямокутник 6"/>
          <p:cNvSpPr/>
          <p:nvPr/>
        </p:nvSpPr>
        <p:spPr>
          <a:xfrm>
            <a:off x="4871864" y="2136338"/>
            <a:ext cx="7128792" cy="2554545"/>
          </a:xfrm>
          <a:prstGeom prst="rect">
            <a:avLst/>
          </a:prstGeom>
        </p:spPr>
        <p:txBody>
          <a:bodyPr wrap="square">
            <a:spAutoFit/>
          </a:bodyPr>
          <a:lstStyle/>
          <a:p>
            <a:r>
              <a:rPr lang="uk-UA" sz="2000" dirty="0" smtClean="0">
                <a:latin typeface="Times New Roman" panose="02020603050405020304" pitchFamily="18" charset="0"/>
                <a:cs typeface="Times New Roman" panose="02020603050405020304" pitchFamily="18" charset="0"/>
              </a:rPr>
              <a:t>Ефективність навчання визначається через регулярний моніторинг прогресу учнів, а також зворотний зв’язок і взаємодією між учителями та учнями. Оцінювання – це не просто виставлення оцінок за виконання завдань, а набагато ширше поняття. Дитина не може отримати погану оцінку за те, що чогось не знає. Невиконання завдання – це сигнал педагогу про те, що вона потребує підтримки. Тож на перший план виходить формувальне оцінювання.</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6440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DF3D98-3C30-4CFC-8643-C81E829C8C25}"/>
              </a:ext>
            </a:extLst>
          </p:cNvPr>
          <p:cNvSpPr>
            <a:spLocks noGrp="1"/>
          </p:cNvSpPr>
          <p:nvPr>
            <p:ph type="ctrTitle"/>
          </p:nvPr>
        </p:nvSpPr>
        <p:spPr>
          <a:xfrm>
            <a:off x="479376" y="1412776"/>
            <a:ext cx="10945216" cy="2931640"/>
          </a:xfrm>
        </p:spPr>
        <p:txBody>
          <a:bodyPr rtlCol="0" anchor="t">
            <a:noAutofit/>
          </a:bodyPr>
          <a:lstStyle>
            <a:defPPr>
              <a:defRPr lang="uk-UA"/>
            </a:defPPr>
          </a:lstStyle>
          <a:p>
            <a:pPr algn="ctr"/>
            <a:r>
              <a:rPr lang="uk-UA" sz="6000" b="0" dirty="0">
                <a:solidFill>
                  <a:schemeClr val="accent4">
                    <a:lumMod val="50000"/>
                  </a:schemeClr>
                </a:solidFill>
              </a:rPr>
              <a:t>ЕТАПИ ДИФЕРЕНЦІЙОВАНОГО НАВЧАННЯ</a:t>
            </a:r>
            <a:endParaRPr lang="uk-UA" sz="6000" b="0" spc="300" dirty="0">
              <a:ln w="28575">
                <a:solidFill>
                  <a:schemeClr val="tx1"/>
                </a:solidFill>
              </a:ln>
              <a:solidFill>
                <a:schemeClr val="accent4">
                  <a:lumMod val="5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312" y="3444326"/>
            <a:ext cx="3287688" cy="3391823"/>
          </a:xfrm>
          <a:prstGeom prst="rect">
            <a:avLst/>
          </a:prstGeom>
        </p:spPr>
      </p:pic>
    </p:spTree>
    <p:extLst>
      <p:ext uri="{BB962C8B-B14F-4D97-AF65-F5344CB8AC3E}">
        <p14:creationId xmlns:p14="http://schemas.microsoft.com/office/powerpoint/2010/main" val="3308071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Droplet">
      <a:dk1>
        <a:srgbClr val="000000"/>
      </a:dk1>
      <a:lt1>
        <a:srgbClr val="FFFFFF"/>
      </a:lt1>
      <a:dk2>
        <a:srgbClr val="0065A8"/>
      </a:dk2>
      <a:lt2>
        <a:srgbClr val="E7E6E6"/>
      </a:lt2>
      <a:accent1>
        <a:srgbClr val="FDCFFD"/>
      </a:accent1>
      <a:accent2>
        <a:srgbClr val="B6DFFF"/>
      </a:accent2>
      <a:accent3>
        <a:srgbClr val="8AE3A8"/>
      </a:accent3>
      <a:accent4>
        <a:srgbClr val="A69BFB"/>
      </a:accent4>
      <a:accent5>
        <a:srgbClr val="B5C3FF"/>
      </a:accent5>
      <a:accent6>
        <a:srgbClr val="73E9C4"/>
      </a:accent6>
      <a:hlink>
        <a:srgbClr val="0563C1"/>
      </a:hlink>
      <a:folHlink>
        <a:srgbClr val="95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1592_TF34316244_Win32" id="{1E1B1C63-59AC-4204-AC3F-5D573038D315}" vid="{33587AB1-E142-40A0-9B90-CA069F06FDA1}"/>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21B937-7172-47A3-B8EF-010B04CBBB90}">
  <ds:schemaRefs>
    <ds:schemaRef ds:uri="http://schemas.microsoft.com/sharepoint/v3/contenttype/forms"/>
  </ds:schemaRefs>
</ds:datastoreItem>
</file>

<file path=customXml/itemProps2.xml><?xml version="1.0" encoding="utf-8"?>
<ds:datastoreItem xmlns:ds="http://schemas.openxmlformats.org/officeDocument/2006/customXml" ds:itemID="{B14FA603-F875-4A03-93C9-402691CFAD8E}">
  <ds:schemaRefs>
    <ds:schemaRef ds:uri="http://schemas.microsoft.com/office/infopath/2007/PartnerControls"/>
    <ds:schemaRef ds:uri="http://schemas.microsoft.com/office/2006/metadata/properties"/>
    <ds:schemaRef ds:uri="http://purl.org/dc/terms/"/>
    <ds:schemaRef ds:uri="http://schemas.microsoft.com/office/2006/documentManagement/types"/>
    <ds:schemaRef ds:uri="230e9df3-be65-4c73-a93b-d1236ebd677e"/>
    <ds:schemaRef ds:uri="http://www.w3.org/XML/1998/namespace"/>
    <ds:schemaRef ds:uri="http://purl.org/dc/dcmitype/"/>
    <ds:schemaRef ds:uri="http://schemas.openxmlformats.org/package/2006/metadata/core-properties"/>
    <ds:schemaRef ds:uri="16c05727-aa75-4e4a-9b5f-8a80a1165891"/>
    <ds:schemaRef ds:uri="71af3243-3dd4-4a8d-8c0d-dd76da1f02a5"/>
    <ds:schemaRef ds:uri="http://schemas.microsoft.com/sharepoint/v3"/>
    <ds:schemaRef ds:uri="http://purl.org/dc/elements/1.1/"/>
  </ds:schemaRefs>
</ds:datastoreItem>
</file>

<file path=customXml/itemProps3.xml><?xml version="1.0" encoding="utf-8"?>
<ds:datastoreItem xmlns:ds="http://schemas.openxmlformats.org/officeDocument/2006/customXml" ds:itemID="{6BCCC5ED-FDC5-47FC-8E7E-D334979F1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tf34316244_win32</Template>
  <TotalTime>0</TotalTime>
  <Words>1385</Words>
  <Application>Microsoft Office PowerPoint</Application>
  <PresentationFormat>Широкий екран</PresentationFormat>
  <Paragraphs>130</Paragraphs>
  <Slides>27</Slides>
  <Notes>11</Notes>
  <HiddenSlides>0</HiddenSlides>
  <MMClips>0</MMClips>
  <ScaleCrop>false</ScaleCrop>
  <HeadingPairs>
    <vt:vector size="8" baseType="variant">
      <vt:variant>
        <vt:lpstr>Використані шрифти</vt:lpstr>
      </vt:variant>
      <vt:variant>
        <vt:i4>3</vt:i4>
      </vt:variant>
      <vt:variant>
        <vt:lpstr>Тема</vt:lpstr>
      </vt:variant>
      <vt:variant>
        <vt:i4>1</vt:i4>
      </vt:variant>
      <vt:variant>
        <vt:lpstr>Вбудовані сервери OLE</vt:lpstr>
      </vt:variant>
      <vt:variant>
        <vt:i4>1</vt:i4>
      </vt:variant>
      <vt:variant>
        <vt:lpstr>Заголовки слайдів</vt:lpstr>
      </vt:variant>
      <vt:variant>
        <vt:i4>27</vt:i4>
      </vt:variant>
    </vt:vector>
  </HeadingPairs>
  <TitlesOfParts>
    <vt:vector size="32" baseType="lpstr">
      <vt:lpstr>Arial</vt:lpstr>
      <vt:lpstr>Calibri</vt:lpstr>
      <vt:lpstr>Times New Roman</vt:lpstr>
      <vt:lpstr>Тема Office</vt:lpstr>
      <vt:lpstr>Документ</vt:lpstr>
      <vt:lpstr>  Диференційований підхід у навчальному процесі, як засіб для найповнішого та раціональнішого розкриття можливостей кожної особистості </vt:lpstr>
      <vt:lpstr>Презентація PowerPoint</vt:lpstr>
      <vt:lpstr>ІНДИКАТОРИ ЯКОСТІ ДИФЕРЕНЦІЙОВАного НАВЧАННЯ</vt:lpstr>
      <vt:lpstr>Вчителі</vt:lpstr>
      <vt:lpstr>Зміст</vt:lpstr>
      <vt:lpstr>Учні</vt:lpstr>
      <vt:lpstr>Навчання  (як процес) </vt:lpstr>
      <vt:lpstr>Оцінювання</vt:lpstr>
      <vt:lpstr>ЕТАПИ ДИФЕРЕНЦІЙОВАНОГО НАВЧАННЯ</vt:lpstr>
      <vt:lpstr>  Рефлексія</vt:lpstr>
      <vt:lpstr>Оцінювання програми навчання </vt:lpstr>
      <vt:lpstr>Аналіз індивідуальних особливостей учнів </vt:lpstr>
      <vt:lpstr>Планування уроків </vt:lpstr>
      <vt:lpstr>методика «Піраміда планування»</vt:lpstr>
      <vt:lpstr>Вдосконалення практики на основі фактичної інформації</vt:lpstr>
      <vt:lpstr>Диференціація в перекладі з латинського "differentia" означає розділення, розшарування цілого на різні частини, форми, східці.          Одним із завдань диференціації є створення і подальший розвиток індивідуальності дитини, його потенційних можливостей; сприяння різними засобами виконанню учбових програм кожним учнем, попередження неуспішності учнів, розвиток пізнавальних інтересів і особових якостей.</vt:lpstr>
      <vt:lpstr>Шкільна практика показує, що кількість дітей, які навчалися на «відмінно» та «добре» в молодших класах, зменшується в старших. Це свідчить про невикористані навчальні можливості, а також про неможливість педагогів охопити своїх вихованців продуктивною творчою роботою на уроці.  Щоб не допустити відставання школярів, можна намагатися після уроків опрацювати те, чого не вдалось на уроці, але це призводить до перевантаження і вчителя, і учнів.</vt:lpstr>
      <vt:lpstr>Переваги диференційованого навчання </vt:lpstr>
      <vt:lpstr>Переваги диференційованого навчання </vt:lpstr>
      <vt:lpstr>правила диференційованого підходу на уроках української мови</vt:lpstr>
      <vt:lpstr>диференційований підхід на всіх етапах уроку</vt:lpstr>
      <vt:lpstr>Завдання  На уроках з української літератури</vt:lpstr>
      <vt:lpstr>Завдання  На уроках з української мови</vt:lpstr>
      <vt:lpstr>картки з кольоровими позначками</vt:lpstr>
      <vt:lpstr>висновок</vt:lpstr>
      <vt:lpstr>труднощів у використанні диференціації та індивідуалізації навчання</vt:lpstr>
      <vt:lpstr>ДЯКую за увагу</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2023-02-12T11:39:44Z</dcterms:created>
  <dcterms:modified xsi:type="dcterms:W3CDTF">2023-02-12T18:24:46Z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