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7" r:id="rId6"/>
    <p:sldId id="264" r:id="rId7"/>
    <p:sldId id="266" r:id="rId8"/>
    <p:sldId id="268" r:id="rId9"/>
    <p:sldId id="270" r:id="rId10"/>
    <p:sldId id="273" r:id="rId11"/>
    <p:sldId id="274" r:id="rId12"/>
    <p:sldId id="269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450760"/>
            <a:ext cx="10058400" cy="254782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Написання Н та НН</a:t>
            </a:r>
            <a:br>
              <a:rPr lang="uk-UA" sz="5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sz="5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у прислівниках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536" y="286603"/>
            <a:ext cx="9797143" cy="1450757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Лінгвістична гра «Третє зайве»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 кожному рядку підкреслити зайвий прислівник. Поясніть, за якими ознаками ви визначали. 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Спокійно, злякано, старанно.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Незліченно, захоплено, повільно.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Охайно, натхненно, невгамовно.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Бездоганно, вільно, сонно.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48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0" y="352697"/>
            <a:ext cx="8634549" cy="992777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Вибірковий диктант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406" y="1780420"/>
            <a:ext cx="10058400" cy="4023360"/>
          </a:xfr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Серед поданих слів виписати прислівники, які пишуться з однією літерою Н.</a:t>
            </a:r>
            <a:endParaRPr lang="ru-RU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Стара…о,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навма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…я,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безупи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замрія…о,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…я,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зліс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ці…о, буде…, постій…о,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незмі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стихій…о, мир…о,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спросо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…я,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схваль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сумлі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…о, сумнів…о,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попідвіко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…ю.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17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754" y="470263"/>
            <a:ext cx="9392194" cy="888274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Творчий диктант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dirty="0" smtClean="0"/>
              <a:t>  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словосполучення, додавши до поданих слів прислівники за змістом з вивченою орфограмою. Пояснити за допомогою правил написання.</a:t>
            </a:r>
          </a:p>
          <a:p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 …, виконувати …, писати …, виховувати …, запитувати …, дивитися …, давати …, співати …, критикувати …, малювати … .</a:t>
            </a:r>
          </a:p>
          <a:p>
            <a:endParaRPr lang="uk-UA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150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794" y="261257"/>
            <a:ext cx="8660674" cy="1084217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Рефлексія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дізнався/дізналася…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зрозумів/зрозуміла…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навчився/навчилася…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 мій успіх – це 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 труднощі я відчув/відчула 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не вмів/вміла, а тепер вмію …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02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79" y="444138"/>
            <a:ext cx="9144001" cy="1058091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Домашнє завдання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матеріал параграфа.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 вправу….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809897"/>
            <a:ext cx="10058400" cy="5059197"/>
          </a:xfr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суфіксальний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-н- і -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-;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загальнопізнавальні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утворювати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суфіксів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пояснювати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правила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мовленнєво-комунікативного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дидактичного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3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9818" y="862065"/>
            <a:ext cx="70726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Зібратися разом – це початок,</a:t>
            </a: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триматися разом – це прогрес,</a:t>
            </a: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працювати разом – це успіх.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Генрі Форд,американський підприємець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0" y="3361387"/>
            <a:ext cx="3768414" cy="2507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30498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39" y="0"/>
            <a:ext cx="10058400" cy="977506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Мовне</a:t>
            </a:r>
            <a:r>
              <a:rPr lang="uk-UA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спостереження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Нежда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нежда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                                  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</a:t>
            </a:r>
            <a:r>
              <a:rPr lang="uk-UA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Невгамов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невгамов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Духмя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духмя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стара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                       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евпи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невпи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Нездола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нездола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1668" y="977506"/>
            <a:ext cx="120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пари слів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визначте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якої частини мови утворилися прислівники.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Порівняйте  написання </a:t>
            </a: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зробіть висновок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Сформулюйте правило вживання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4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0343" y="95794"/>
            <a:ext cx="10058400" cy="117130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Написання Н у прислівниках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954" y="1737359"/>
            <a:ext cx="3827417" cy="19333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прислівниках, утворених від прикметників з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пишемо одну літеру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81006" y="2612571"/>
            <a:ext cx="1711234" cy="3918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81006" y="4646022"/>
            <a:ext cx="1711234" cy="3918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3954" y="3875313"/>
            <a:ext cx="3827417" cy="19333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прислівниках, утворених від пасивних дієприкметників з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пишемо одну літеру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831875" y="1737359"/>
            <a:ext cx="4663440" cy="193330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лухня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слухня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есподіва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- несподіва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1875" y="3770810"/>
            <a:ext cx="4663439" cy="193330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олегше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полегше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ихова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- вихова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3406" y="95794"/>
            <a:ext cx="10058400" cy="145075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Написання НН у прислівниках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954" y="1737359"/>
            <a:ext cx="3827417" cy="19333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прислівниках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прикметників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81006" y="2612571"/>
            <a:ext cx="1711234" cy="3918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81006" y="4646022"/>
            <a:ext cx="1711234" cy="3918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3954" y="3875313"/>
            <a:ext cx="3827417" cy="19333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Запам’ятай!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1875" y="1737359"/>
            <a:ext cx="4663440" cy="193330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со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траше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– страше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есказа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 - несказа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endPara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1875" y="3875313"/>
            <a:ext cx="4663440" cy="1933304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пишуть прислівники спросо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попідти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ю, навма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воста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15290" y="300446"/>
            <a:ext cx="9209315" cy="770709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ru-RU" dirty="0"/>
              <a:t> </a:t>
            </a:r>
            <a:r>
              <a:rPr lang="ru-RU" sz="4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Словниковий</a:t>
            </a:r>
            <a:r>
              <a:rPr lang="ru-RU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 диктант </a:t>
            </a:r>
            <a:endParaRPr lang="ru-RU" sz="4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бездога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ю..о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страше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височе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упевне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лагід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безцеремо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тьмя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шале..о,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недійсне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беззвуч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несказа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незрівня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невпи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піднесе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навма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..я,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незліче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сумлі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..о.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1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65760"/>
            <a:ext cx="9209314" cy="862149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Добери синонім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5" y="1845734"/>
            <a:ext cx="10384971" cy="4023360"/>
          </a:xfr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поданих прислівників дібрати слова-синоніми з довідки. Пояснити за допомогою вивчених правил.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Журливо,  по секрету, виснажливо, млисто, несправедливо, казково, важливо, щиро, зразково, дбайливо, увічливо, суворо, загадково,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убого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дохідливо.</a:t>
            </a:r>
          </a:p>
          <a:p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Делікатно, незбагненно, упереджено, сумно, гостинно, доступно, таємно, туманно, нездійсненно,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старанно, жалібно, невблаганно, злиденно, трудно.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2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411" y="378823"/>
            <a:ext cx="9235440" cy="1058091"/>
          </a:xfr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Розподільний диктант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поданих слів утворити прислівники і записати у дві колонки з Н та НН.</a:t>
            </a:r>
          </a:p>
          <a:p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оважний, щоденний, стражденний, пригнічений, засоромлений, несказаний, незрівнянний, наполоханий, незмінний.</a:t>
            </a:r>
            <a:endParaRPr lang="uk-UA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412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</TotalTime>
  <Words>642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Wingdings</vt:lpstr>
      <vt:lpstr>Ретро</vt:lpstr>
      <vt:lpstr>Написання Н та НН  у прислівниках</vt:lpstr>
      <vt:lpstr>Презентация PowerPoint</vt:lpstr>
      <vt:lpstr>Презентация PowerPoint</vt:lpstr>
      <vt:lpstr>Мовне спостереження</vt:lpstr>
      <vt:lpstr>Написання Н у прислівниках</vt:lpstr>
      <vt:lpstr>Написання НН у прислівниках</vt:lpstr>
      <vt:lpstr> Словниковий диктант </vt:lpstr>
      <vt:lpstr>Добери синонім</vt:lpstr>
      <vt:lpstr>Розподільний диктант</vt:lpstr>
      <vt:lpstr>Лінгвістична гра «Третє зайве»</vt:lpstr>
      <vt:lpstr>Вибірковий диктант</vt:lpstr>
      <vt:lpstr>Творчий диктант</vt:lpstr>
      <vt:lpstr>Рефлексія 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Написання Н та НН  у прислівниках</dc:title>
  <dc:creator>Professional</dc:creator>
  <cp:lastModifiedBy>User Windows</cp:lastModifiedBy>
  <cp:revision>14</cp:revision>
  <dcterms:created xsi:type="dcterms:W3CDTF">2023-02-27T09:34:04Z</dcterms:created>
  <dcterms:modified xsi:type="dcterms:W3CDTF">2023-02-27T16:39:06Z</dcterms:modified>
</cp:coreProperties>
</file>