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3" r:id="rId5"/>
    <p:sldId id="267" r:id="rId6"/>
    <p:sldId id="264" r:id="rId7"/>
    <p:sldId id="266" r:id="rId8"/>
    <p:sldId id="268" r:id="rId9"/>
    <p:sldId id="270" r:id="rId10"/>
    <p:sldId id="273" r:id="rId11"/>
    <p:sldId id="274" r:id="rId12"/>
    <p:sldId id="269" r:id="rId13"/>
    <p:sldId id="272" r:id="rId14"/>
    <p:sldId id="27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0051" y="450760"/>
            <a:ext cx="10058400" cy="2547827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Написання Н та НН</a:t>
            </a:r>
            <a:br>
              <a:rPr lang="uk-UA" sz="5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uk-UA" sz="5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у прислівниках</a:t>
            </a:r>
            <a:endParaRPr lang="ru-RU" sz="5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34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8536" y="286603"/>
            <a:ext cx="9797143" cy="1450757"/>
          </a:xfrm>
          <a:solidFill>
            <a:srgbClr val="00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Лінгвістична гра «Третє зайве»</a:t>
            </a:r>
            <a:endParaRPr lang="ru-RU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У кожному рядку підкреслити зайвий прислівник. Поясніть, за якими ознаками ви визначали. </a:t>
            </a:r>
            <a:endParaRPr lang="ru-RU" sz="2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Спокійно, злякано, старанно.</a:t>
            </a:r>
          </a:p>
          <a:p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Незліченно, захоплено, повільно.</a:t>
            </a:r>
          </a:p>
          <a:p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Охайно, натхненно, невгамовно.</a:t>
            </a:r>
          </a:p>
          <a:p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Бездоганно, вільно, сонно.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6487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8170" y="352697"/>
            <a:ext cx="8634549" cy="992777"/>
          </a:xfrm>
          <a:solidFill>
            <a:srgbClr val="00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Вибірковий диктант</a:t>
            </a:r>
            <a:endParaRPr lang="ru-RU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3406" y="1780420"/>
            <a:ext cx="10058400" cy="4023360"/>
          </a:xfr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Серед поданих слів виписати прислівники, які пишуться з однією літерою Н.</a:t>
            </a:r>
            <a:endParaRPr lang="ru-RU" sz="28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Стара…о, 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навма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…я, 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щоде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…о, 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безупи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…о, замрія…о, 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зра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…я, 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зліс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…о, ці…о, буде…, постій…о, 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незмі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…о, стихій…о, мир…о, 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спросо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…я, 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схваль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…о, 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сумлі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…о, сумнів…о, 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попідвіко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…ю.</a:t>
            </a:r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717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9754" y="470263"/>
            <a:ext cx="9392194" cy="888274"/>
          </a:xfrm>
          <a:solidFill>
            <a:srgbClr val="00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Творчий диктант</a:t>
            </a:r>
            <a:endParaRPr lang="ru-RU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uk-UA" dirty="0" smtClean="0"/>
              <a:t>   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Побудувати словосполучення, додавши до поданих слів прислівники за змістом з вивченою орфограмою. Пояснити за допомогою правил написання.</a:t>
            </a:r>
          </a:p>
          <a:p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Слухати …, виконувати …, писати …, виховувати …, запитувати …, дивитися …, давати …, співати …, критикувати …, малювати … .</a:t>
            </a:r>
          </a:p>
          <a:p>
            <a:endParaRPr lang="uk-UA" sz="28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4150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794" y="261257"/>
            <a:ext cx="8660674" cy="1084217"/>
          </a:xfrm>
          <a:solidFill>
            <a:srgbClr val="00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Рефлексія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На 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уроці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дізнався/дізналася…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зрозумів/зрозуміла…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навчився/навчилася…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Найбільший мій успіх – це 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Найбільші труднощі я відчув/відчула 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не вмів/вміла, а тепер вмію …</a:t>
            </a:r>
          </a:p>
          <a:p>
            <a:pPr>
              <a:buFont typeface="Wingdings" panose="05000000000000000000" pitchFamily="2" charset="2"/>
              <a:buChar char="ü"/>
            </a:pPr>
            <a:endPara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uk-UA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902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4479" y="444138"/>
            <a:ext cx="9144001" cy="1058091"/>
          </a:xfrm>
          <a:solidFill>
            <a:srgbClr val="00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Домашнє завдання</a:t>
            </a:r>
            <a:endParaRPr lang="ru-RU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endParaRPr lang="uk-UA" dirty="0" smtClean="0"/>
          </a:p>
          <a:p>
            <a:endParaRPr lang="uk-UA" dirty="0"/>
          </a:p>
          <a:p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Вивчити матеріал параграфа.</a:t>
            </a:r>
          </a:p>
          <a:p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Виконати вправу….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20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809897"/>
            <a:ext cx="10058400" cy="5059197"/>
          </a:xfr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</a:p>
          <a:p>
            <a:r>
              <a:rPr 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поглибити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суфіксальний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творення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прислівників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правила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-н- і -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-;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загальнопізнавальні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утворювати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прислівники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суфіксів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пояснювати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спираючись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правила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орфографії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творчі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прислівники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висловлюваннях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мовленнєво-комунікативного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дидактичного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виховувати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любов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повагу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039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39818" y="862065"/>
            <a:ext cx="707264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Зібратися разом – це початок,</a:t>
            </a:r>
          </a:p>
          <a:p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триматися разом – це прогрес,</a:t>
            </a:r>
          </a:p>
          <a:p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працювати разом – це успіх.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Генрі Форд,американський підприємець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450" y="3361387"/>
            <a:ext cx="3768414" cy="25077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3304980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5839" y="0"/>
            <a:ext cx="10058400" cy="977506"/>
          </a:xfrm>
          <a:solidFill>
            <a:srgbClr val="00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ctr"/>
            <a:r>
              <a:rPr lang="uk-UA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Мовне</a:t>
            </a:r>
            <a:r>
              <a:rPr lang="uk-UA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спостереження</a:t>
            </a:r>
            <a:endParaRPr lang="ru-RU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Нежда</a:t>
            </a:r>
            <a:r>
              <a:rPr lang="uk-UA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 – нежда</a:t>
            </a:r>
            <a:r>
              <a:rPr lang="uk-UA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                                   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</a:t>
            </a:r>
            <a:r>
              <a:rPr lang="uk-UA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uk-UA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Невгамов</a:t>
            </a:r>
            <a:r>
              <a:rPr lang="uk-UA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 –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невгамов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uk-UA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Духмя</a:t>
            </a:r>
            <a:r>
              <a:rPr lang="uk-UA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 –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духмя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стара</a:t>
            </a:r>
            <a:r>
              <a:rPr lang="uk-UA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                        </a:t>
            </a:r>
          </a:p>
          <a:p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уде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  <a:p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евпи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невпи</a:t>
            </a:r>
            <a:r>
              <a:rPr lang="uk-UA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  <a:p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Нездола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нездола</a:t>
            </a:r>
            <a:r>
              <a:rPr lang="uk-UA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  <a:p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1668" y="977506"/>
            <a:ext cx="120503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пари слів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визначте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від якої частини мови утворилися прислівники.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Порівняйте  написання </a:t>
            </a:r>
            <a:r>
              <a:rPr lang="uk-UA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зробіть висновок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Сформулюйте правило вживання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145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10343" y="95794"/>
            <a:ext cx="10058400" cy="1171303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Написання Н у прислівниках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3954" y="1737359"/>
            <a:ext cx="3827417" cy="1933304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прислівниках, утворених від прикметників з </a:t>
            </a:r>
            <a:r>
              <a:rPr lang="uk-UA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пишемо одну літеру </a:t>
            </a:r>
            <a:r>
              <a:rPr lang="uk-UA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 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4781006" y="2612571"/>
            <a:ext cx="1711234" cy="39188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4781006" y="4646022"/>
            <a:ext cx="1711234" cy="39188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13954" y="3875313"/>
            <a:ext cx="3827417" cy="1933304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прислівниках, утворених від пасивних дієприкметників з </a:t>
            </a:r>
            <a:r>
              <a:rPr lang="uk-UA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пишемо одну літеру </a:t>
            </a:r>
            <a:r>
              <a:rPr lang="uk-UA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 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831875" y="1737359"/>
            <a:ext cx="4663440" cy="1933304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лухня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 – слухня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  <a:p>
            <a:pPr algn="ctr"/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есподіва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 - несподіва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31875" y="3770810"/>
            <a:ext cx="4663439" cy="1933304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олегше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 – полегше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  <a:p>
            <a:pPr algn="ctr"/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ихова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 - вихова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389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23406" y="95794"/>
            <a:ext cx="10058400" cy="1450757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Написання НН у прислівниках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3954" y="1737359"/>
            <a:ext cx="3827417" cy="1933304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прислівниках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утворених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прикметників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пишемо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літери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 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4781006" y="2612571"/>
            <a:ext cx="1711234" cy="39188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4781006" y="4646022"/>
            <a:ext cx="1711234" cy="39188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13954" y="3875313"/>
            <a:ext cx="3827417" cy="1933304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Запам’ятай!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31875" y="1737359"/>
            <a:ext cx="4663440" cy="1933304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 – со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  <a:p>
            <a:pPr algn="ctr"/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траше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 – страше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  <a:p>
            <a:pPr algn="ctr"/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есказа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 - несказа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  <a:p>
            <a:pPr algn="ctr"/>
            <a:endPara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831875" y="3875313"/>
            <a:ext cx="4663440" cy="1933304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пишуть прислівники спросо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я, попідти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ю, навма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я, воста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71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15290" y="300446"/>
            <a:ext cx="9209315" cy="770709"/>
          </a:xfrm>
          <a:solidFill>
            <a:srgbClr val="00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ctr"/>
            <a:r>
              <a:rPr lang="ru-RU" dirty="0"/>
              <a:t> </a:t>
            </a:r>
            <a:r>
              <a:rPr lang="ru-RU" sz="44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Словниковий</a:t>
            </a:r>
            <a:r>
              <a:rPr lang="ru-RU" sz="4400" b="1" dirty="0">
                <a:solidFill>
                  <a:srgbClr val="FF0000"/>
                </a:solidFill>
                <a:latin typeface="Arial Black" panose="020B0A04020102020204" pitchFamily="34" charset="0"/>
              </a:rPr>
              <a:t> диктант </a:t>
            </a:r>
            <a:endParaRPr lang="ru-RU" sz="4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just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just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Радіс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бездога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ю..о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страше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височе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упевне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лагід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безцеремо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тьмя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шале..о,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недійсне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беззвуч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несказа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незрівня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невпи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піднесе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навма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..я,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незліче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сезо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сумлі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..о.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613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7360" y="365760"/>
            <a:ext cx="9209314" cy="862149"/>
          </a:xfrm>
          <a:solidFill>
            <a:srgbClr val="00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Добери синонім</a:t>
            </a:r>
            <a:endParaRPr lang="ru-RU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9085" y="1845734"/>
            <a:ext cx="10384971" cy="4023360"/>
          </a:xfr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поданих прислівників дібрати слова-синоніми з довідки. Пояснити за допомогою вивчених правил.</a:t>
            </a:r>
          </a:p>
          <a:p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Журливо,  по секрету, виснажливо, млисто, несправедливо, казково, важливо, щиро, зразково, дбайливо, увічливо, суворо, загадково, 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убого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дохідливо.</a:t>
            </a:r>
          </a:p>
          <a:p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Довідка.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Делікатно, незбагненно, упереджено, сумно, гостинно, доступно, таємно, туманно, нездійсненно, 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цінно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старанно, жалібно, невблаганно, злиденно, трудно.</a:t>
            </a:r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125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2411" y="378823"/>
            <a:ext cx="9235440" cy="1058091"/>
          </a:xfrm>
          <a:solidFill>
            <a:srgbClr val="00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Розподільний диктант</a:t>
            </a:r>
            <a:endParaRPr lang="ru-RU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поданих слів утворити прислівники і записати у дві колонки з Н та НН.</a:t>
            </a:r>
          </a:p>
          <a:p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оважний, щоденний, стражденний, пригнічений, засоромлений, несказаний, незрівнянний, наполоханий, незмінний.</a:t>
            </a:r>
            <a:endParaRPr lang="uk-UA" sz="28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74124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166</TotalTime>
  <Words>642</Words>
  <Application>Microsoft Office PowerPoint</Application>
  <PresentationFormat>Широкоэкранный</PresentationFormat>
  <Paragraphs>74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Times New Roman</vt:lpstr>
      <vt:lpstr>Wingdings</vt:lpstr>
      <vt:lpstr>Ретро</vt:lpstr>
      <vt:lpstr>Написання Н та НН  у прислівниках</vt:lpstr>
      <vt:lpstr>Презентация PowerPoint</vt:lpstr>
      <vt:lpstr>Презентация PowerPoint</vt:lpstr>
      <vt:lpstr>Мовне спостереження</vt:lpstr>
      <vt:lpstr>Написання Н у прислівниках</vt:lpstr>
      <vt:lpstr>Написання НН у прислівниках</vt:lpstr>
      <vt:lpstr> Словниковий диктант </vt:lpstr>
      <vt:lpstr>Добери синонім</vt:lpstr>
      <vt:lpstr>Розподільний диктант</vt:lpstr>
      <vt:lpstr>Лінгвістична гра «Третє зайве»</vt:lpstr>
      <vt:lpstr>Вибірковий диктант</vt:lpstr>
      <vt:lpstr>Творчий диктант</vt:lpstr>
      <vt:lpstr>Рефлексія </vt:lpstr>
      <vt:lpstr>Домашнє завдання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Написання Н та НН  у прислівниках</dc:title>
  <dc:creator>Professional</dc:creator>
  <cp:lastModifiedBy>User Windows</cp:lastModifiedBy>
  <cp:revision>14</cp:revision>
  <dcterms:created xsi:type="dcterms:W3CDTF">2023-02-27T09:34:04Z</dcterms:created>
  <dcterms:modified xsi:type="dcterms:W3CDTF">2023-02-27T16:39:06Z</dcterms:modified>
</cp:coreProperties>
</file>