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57" r:id="rId4"/>
    <p:sldId id="269" r:id="rId5"/>
    <p:sldId id="271" r:id="rId6"/>
    <p:sldId id="272" r:id="rId7"/>
    <p:sldId id="260" r:id="rId8"/>
    <p:sldId id="273" r:id="rId9"/>
    <p:sldId id="274" r:id="rId10"/>
    <p:sldId id="265" r:id="rId11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6437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451DBCE-B8F8-457E-BABC-54BAA2A9590C}" type="datetime1">
              <a:rPr lang="uk-UA" smtClean="0"/>
              <a:t>29.01.2023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uk-UA" smtClean="0"/>
              <a:pPr algn="r" rtl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7670A6E-4B08-443F-9C12-9B267C6D3DC7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35E2820-AFE1-45FA-949E-17BDB534E1DC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7182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  <p:sp>
        <p:nvSpPr>
          <p:cNvPr id="8" name="Місце для дати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8C56CC-3E86-4E27-B180-169A3718C1F9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9" name="Місце для нижнього колонтитула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10" name="Місце для номера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42E85E2-A0BD-48E0-AA7A-96AB343D5838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7586D7B-67AF-4FC8-9F9C-C7E452C6016B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0141B7A-A398-49A9-BA64-94F9E0BBBE0D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7551D1-B8A8-48DD-9508-74CA907704B2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B9B55F-24E0-4029-9D32-C2BFF32366FE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67218DA-0E31-4762-8B00-BA176B178043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DA3304-1E76-489F-A5BA-DA7D1A6C7070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81C842-1361-48EB-8A34-EED562FE1AD2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  <a:p>
            <a:pPr lvl="1" rtl="0"/>
            <a:r>
              <a:rPr lang="uk-UA" smtClean="0"/>
              <a:t>Другий рівень</a:t>
            </a:r>
          </a:p>
          <a:p>
            <a:pPr lvl="2" rtl="0"/>
            <a:r>
              <a:rPr lang="uk-UA" smtClean="0"/>
              <a:t>Третій рівень</a:t>
            </a:r>
          </a:p>
          <a:p>
            <a:pPr lvl="3" rtl="0"/>
            <a:r>
              <a:rPr lang="uk-UA" smtClean="0"/>
              <a:t>Четвертий рівень</a:t>
            </a:r>
          </a:p>
          <a:p>
            <a:pPr lvl="4" rtl="0"/>
            <a:r>
              <a:rPr lang="uk-UA" smtClean="0"/>
              <a:t>П’ятий рівень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C4B1EE-E7E6-4C22-936D-BF90DC8E5B52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8" name="Округлений прямокутник 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dirty="0"/>
          </a:p>
        </p:txBody>
      </p: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B9B456-E218-4DFB-9956-3AE7C87779E4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2ED6936C-6063-4274-89BC-CC0CC17B87D3}" type="datetime1">
              <a:rPr lang="uk-UA" smtClean="0"/>
              <a:pPr/>
              <a:t>29.01.2023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0" y="304799"/>
            <a:ext cx="7850777" cy="3156858"/>
          </a:xfrm>
        </p:spPr>
        <p:txBody>
          <a:bodyPr rtlCol="0"/>
          <a:lstStyle/>
          <a:p>
            <a:pPr algn="ctr" rtl="0"/>
            <a:r>
              <a:rPr lang="uk-UA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Пунктуаційна помилка</a:t>
            </a:r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40080" y="3840480"/>
            <a:ext cx="7850777" cy="1018902"/>
          </a:xfrm>
        </p:spPr>
        <p:txBody>
          <a:bodyPr rtlCol="0">
            <a:normAutofit fontScale="85000" lnSpcReduction="20000"/>
          </a:bodyPr>
          <a:lstStyle/>
          <a:p>
            <a:pPr algn="ctr" rtl="0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Друзі наші вірні</a:t>
            </a:r>
          </a:p>
          <a:p>
            <a:pPr algn="ctr" rtl="0"/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uk-UA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5 клас</a:t>
            </a:r>
            <a:endParaRPr lang="uk-UA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208213" y="966651"/>
            <a:ext cx="9372600" cy="4650377"/>
          </a:xfrm>
        </p:spPr>
        <p:txBody>
          <a:bodyPr rtlCol="0">
            <a:normAutofit/>
          </a:bodyPr>
          <a:lstStyle/>
          <a:p>
            <a:r>
              <a:rPr lang="uk-UA" dirty="0" smtClean="0">
                <a:solidFill>
                  <a:schemeClr val="tx2"/>
                </a:solidFill>
              </a:rPr>
              <a:t>	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Бажаю, щоб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 виросли добрими та чуйними, щоб відчували радість від піклування про тварин, не були байдужими, злими, неуважними. І завжди пам’ятали, що якщо колись у вашому житті появиться маленький пухнастий товариш, то ви повинні оберігати його, піклуватись про 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нього.</a:t>
            </a:r>
            <a:endParaRPr lang="uk-UA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3" y="0"/>
            <a:ext cx="5055326" cy="279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 – наші друзі</a:t>
            </a:r>
            <a:endParaRPr lang="uk-UA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1257" y="1505216"/>
            <a:ext cx="11319556" cy="5352784"/>
          </a:xfrm>
        </p:spPr>
        <p:txBody>
          <a:bodyPr/>
          <a:lstStyle/>
          <a:p>
            <a:pPr marL="45720" indent="0" algn="just"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Дуже </a:t>
            </a:r>
            <a:r>
              <a:rPr lang="uk-U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ми забуваємо, що поряд з нами живуть вірні друзі – тварини. Вони відданими очима дивляться на нас, очікуючи уваги і любові. Наші домашні улюбленці так багато роблять для нас: охороняють, дарують радість спілкування, а іноді навіть рятують життя, чекаючи від нас лише уваги. Вони для нас лише сторінка життя, а ми для них і є все життя. Тварина віддячує вірністю та прихильністю тільки тому, хто дбає та піклується про неї, і ніколи не стане другом для того, хто хоч раз завдав їй болю та </a:t>
            </a: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шкоди.</a:t>
            </a:r>
          </a:p>
          <a:p>
            <a:pPr marL="45720" indent="0" algn="just">
              <a:buNone/>
            </a:pPr>
            <a:endParaRPr lang="uk-U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29" y="3657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2208212" y="1227909"/>
            <a:ext cx="9887993" cy="4487091"/>
          </a:xfrm>
        </p:spPr>
        <p:txBody>
          <a:bodyPr rtlCol="0"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ПУНКТУАЦІЙНА ПОМИЛКА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НЕДОТРИМАННЯ ПРАВИЛ УЖИВАННЯ РОЗДІЛОВИХ ЗНАКІВ</a:t>
            </a:r>
          </a:p>
          <a:p>
            <a:pPr marL="45720" indent="0" algn="ctr">
              <a:buNone/>
            </a:pPr>
            <a:r>
              <a:rPr lang="ru-RU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 :  ;  -   "  "  ∙∙∙</a:t>
            </a:r>
          </a:p>
          <a:p>
            <a:pPr marL="45720" indent="0" algn="ctr">
              <a:buNone/>
            </a:pPr>
            <a:endParaRPr lang="ru-RU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6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  !   ?</a:t>
            </a:r>
          </a:p>
          <a:p>
            <a:pPr marL="4572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56572" cy="24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00446" y="304800"/>
            <a:ext cx="10933611" cy="45076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Пунктуаційні помилки: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</a:t>
            </a:r>
            <a:r>
              <a:rPr lang="ru-RU" sz="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ставити </a:t>
            </a:r>
            <a:r>
              <a:rPr lang="ru-RU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</a:t>
            </a:r>
            <a:endParaRPr lang="uk-UA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011680" y="914399"/>
            <a:ext cx="10180319" cy="5682343"/>
          </a:xfrm>
        </p:spPr>
        <p:txBody>
          <a:bodyPr rtlCol="0">
            <a:normAutofit fontScale="92500" lnSpcReduction="20000"/>
          </a:bodyPr>
          <a:lstStyle/>
          <a:p>
            <a:pPr marL="502920" indent="-457200">
              <a:buAutoNum type="arabicPeriod"/>
            </a:pPr>
            <a: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 </a:t>
            </a:r>
            <a:r>
              <a:rPr lang="uk-UA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однорідними </a:t>
            </a:r>
            <a: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членами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полохлива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Добра,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ляклива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Вушки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притискає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Шурхіт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усякий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лякає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 з прямою мовою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колисках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ростуть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немовлята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marL="45720" indent="0">
              <a:buNone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Пухнасті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кошенята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Хвилюється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тато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Левко: 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тепле й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смачне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молоко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endParaRPr lang="ru-RU" sz="2400" b="1" i="1" u="sng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тих, кого ми приручили». </a:t>
            </a:r>
            <a:endPara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>
              <a:buAutoNum type="arabicPeriod"/>
            </a:pPr>
            <a:endParaRPr lang="uk-UA" dirty="0" smtClean="0">
              <a:solidFill>
                <a:schemeClr val="tx2"/>
              </a:solidFill>
            </a:endParaRPr>
          </a:p>
          <a:p>
            <a:endParaRPr lang="uk-UA" dirty="0" smtClean="0">
              <a:solidFill>
                <a:schemeClr val="tx2"/>
              </a:solidFill>
            </a:endParaRPr>
          </a:p>
          <a:p>
            <a:pPr rtl="0"/>
            <a:endParaRPr lang="uk-UA" dirty="0" smtClean="0">
              <a:solidFill>
                <a:schemeClr val="tx2"/>
              </a:solidFill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061" y="4598127"/>
            <a:ext cx="3224939" cy="2418704"/>
          </a:xfr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376" y="304800"/>
            <a:ext cx="9827623" cy="3731623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Пунктуаційні помилки:  коли треба ставити коми</a:t>
            </a:r>
            <a:b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Речення із вставними словами</a:t>
            </a:r>
            <a:b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Кажуть, кішки з'явилися у Єгипті приблизно за 2000 років до нашої ери і практично відразу ж були оголошені священними тваринами.</a:t>
            </a:r>
            <a:b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Тире між підметом і присудком</a:t>
            </a:r>
            <a:br>
              <a:rPr lang="uk-UA" sz="2400" b="1" i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Тварини – наші друзі</a:t>
            </a:r>
            <a:b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182557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Розставити розділові знаки у реченнях</a:t>
            </a:r>
            <a:endParaRPr lang="uk-UA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2208212" y="2168434"/>
            <a:ext cx="8215947" cy="3866606"/>
          </a:xfrm>
        </p:spPr>
        <p:txBody>
          <a:bodyPr/>
          <a:lstStyle/>
          <a:p>
            <a:pPr marL="560070" indent="-514350">
              <a:buAutoNum type="arabicPeriod"/>
            </a:pP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Кролики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 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рябі  сірі білосніжні. У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дворі вони 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живуть і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смачну траву жують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Коти </a:t>
            </a: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лякливі тварини. </a:t>
            </a:r>
            <a:endParaRPr lang="uk-UA" sz="3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Кажуть  собака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людям радість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Коля собаку мерщій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схопив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икинув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вулицю ще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 насварив.</a:t>
            </a:r>
          </a:p>
          <a:p>
            <a:pPr marL="45720" indent="0">
              <a:buNone/>
            </a:pPr>
            <a:endParaRPr lang="uk-UA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59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3722914" y="457200"/>
            <a:ext cx="8203475" cy="6400800"/>
          </a:xfrm>
        </p:spPr>
        <p:txBody>
          <a:bodyPr rtlCol="0"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5.Муркотить ласкаво котик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Загубився Сон-</a:t>
            </a:r>
            <a:r>
              <a:rPr lang="uk-UA" sz="27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Дрімотик</a:t>
            </a: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я вас колисати,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Втому кликати до хати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– Що тобі снилося кицю маленька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ти літала в пухнастому сні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Кіт вилизує всі жбани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Каже Тузі  Ти завжди,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Зголоднів – попий води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Цуцик каже  Не біда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сметани мало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Головне, що доброта</a:t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 </a:t>
            </a:r>
            <a:r>
              <a:rPr lang="uk-UA" sz="27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поміж </a:t>
            </a:r>
            <a:r>
              <a:rPr lang="uk-UA" sz="27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нами.</a:t>
            </a:r>
            <a: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chemeClr val="tx2"/>
                </a:solidFill>
              </a:rPr>
              <a:t/>
            </a:r>
            <a:br>
              <a:rPr lang="uk-UA" dirty="0" smtClean="0">
                <a:solidFill>
                  <a:schemeClr val="tx2"/>
                </a:solidFill>
              </a:rPr>
            </a:br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972" y="235131"/>
            <a:ext cx="9052560" cy="120178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Упіймай помилку</a:t>
            </a:r>
            <a:endParaRPr lang="uk-UA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97727" y="1802674"/>
            <a:ext cx="10183086" cy="321675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uk-UA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очу я з тобою грати лапу вмію я подати. Зі мною безліч чудес! бо я вірний! добрий… (п….).  2.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зимно на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дворі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яжу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біля печі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Ніжно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гладять мій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животик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догадались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хто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я...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(котик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3. У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моїх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однокласників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улюбленці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Морські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свинки черепахи котики собаки і кролики!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тваринка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іграшка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0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310743" y="4349930"/>
            <a:ext cx="7881257" cy="2312127"/>
          </a:xfrm>
        </p:spPr>
        <p:txBody>
          <a:bodyPr>
            <a:noAutofit/>
          </a:bodyPr>
          <a:lstStyle/>
          <a:p>
            <a:pPr algn="ctr"/>
            <a:r>
              <a:rPr lang="uk-UA" sz="4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Розділові знаки у реченнях з однорідними членами</a:t>
            </a:r>
            <a:endParaRPr lang="uk-UA" sz="4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4" y="0"/>
            <a:ext cx="11143891" cy="348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84659"/>
      </p:ext>
    </p:extLst>
  </p:cSld>
  <p:clrMapOvr>
    <a:masterClrMapping/>
  </p:clrMapOvr>
</p:sld>
</file>

<file path=ppt/theme/theme1.xml><?xml version="1.0" encoding="utf-8"?>
<a:theme xmlns:a="http://schemas.openxmlformats.org/drawingml/2006/main" name="Діти, які граються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68_TF03461883" id="{E21DB33F-4725-4C2C-859B-E1662305C443}" vid="{87565F69-113D-433D-B94B-D83C37BFA8C5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освітньої презентації з дітьми, які граються (малюнок, широкоформатна)</Template>
  <TotalTime>82</TotalTime>
  <Words>248</Words>
  <Application>Microsoft Office PowerPoint</Application>
  <PresentationFormat>Широкий екран</PresentationFormat>
  <Paragraphs>40</Paragraphs>
  <Slides>10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Euphemia</vt:lpstr>
      <vt:lpstr>Times New Roman</vt:lpstr>
      <vt:lpstr>Wingdings</vt:lpstr>
      <vt:lpstr>Діти, які граються 16x9</vt:lpstr>
      <vt:lpstr>Пунктуаційна помилка</vt:lpstr>
      <vt:lpstr>Тварини – наші друзі</vt:lpstr>
      <vt:lpstr>Презентація PowerPoint</vt:lpstr>
      <vt:lpstr>Пунктуаційні помилки:  коли треба ставити коми</vt:lpstr>
      <vt:lpstr>Пунктуаційні помилки:  коли треба ставити коми  4. Речення із вставними словами Кажуть, кішки з'явилися у Єгипті приблизно за 2000 років до нашої ери і практично відразу ж були оголошені священними тваринами. 5. Тире між підметом і присудком Тварини – наші друзі  </vt:lpstr>
      <vt:lpstr>Розставити розділові знаки у реченнях</vt:lpstr>
      <vt:lpstr>     5.Муркотить ласкаво котик Загубився Сон-Дрімотик Буду я вас колисати, Втому кликати до хати  6. – Що тобі снилося кицю маленька Чи ти літала в пухнастому сні  7. Кіт вилизує всі жбани Каже Тузі  Ти завжди, Зголоднів – попий води Цуцик каже  Не біда Що сметани мало Головне, що доброта Завжди поміж нами.  </vt:lpstr>
      <vt:lpstr>Упіймай помилку</vt:lpstr>
      <vt:lpstr>Презентація PowerPoint</vt:lpstr>
      <vt:lpstr> Бажаю, щоб ви виросли добрими та чуйними, щоб відчували радість від піклування про тварин, не були байдужими, злими, неуважними. І завжди пам’ятали, що якщо колись у вашому житті появиться маленький пухнастий товариш, то ви повинні оберігати його, піклуватись про нього.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Пунктуаційна помилка</dc:title>
  <dc:creator>RePack by Diakov</dc:creator>
  <cp:lastModifiedBy>RePack by Diakov</cp:lastModifiedBy>
  <cp:revision>11</cp:revision>
  <dcterms:created xsi:type="dcterms:W3CDTF">2023-01-29T17:41:21Z</dcterms:created>
  <dcterms:modified xsi:type="dcterms:W3CDTF">2023-01-29T19:09:30Z</dcterms:modified>
</cp:coreProperties>
</file>