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FF9AE-E06C-487B-8AA8-1452507D7154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3639-FBDE-48E0-8385-88F82456E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3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3639-FBDE-48E0-8385-88F82456E0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4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3639-FBDE-48E0-8385-88F82456E0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5798"/>
            <a:ext cx="3313355" cy="2451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Музичне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4001"/>
            <a:ext cx="3309803" cy="247889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ітній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«Світ чекає крилатих»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" y="3284984"/>
            <a:ext cx="43338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4837" y="3124927"/>
            <a:ext cx="44582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17.</a:t>
            </a:r>
          </a:p>
          <a:p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615566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Журнал № 17, с.44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" y="12398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B21E9-5C55-3C0C-E01C-325B174B0B9A}"/>
              </a:ext>
            </a:extLst>
          </p:cNvPr>
          <p:cNvSpPr txBox="1"/>
          <p:nvPr/>
        </p:nvSpPr>
        <p:spPr>
          <a:xfrm>
            <a:off x="3491880" y="6363325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Автор презентації: Владислава </a:t>
            </a:r>
            <a:r>
              <a:rPr lang="uk-UA" b="1" dirty="0" err="1">
                <a:solidFill>
                  <a:schemeClr val="bg1"/>
                </a:solidFill>
              </a:rPr>
              <a:t>Лініцька</a:t>
            </a:r>
            <a:endParaRPr lang="ru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5913"/>
            <a:ext cx="8304213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5A74C-39B9-3F07-2489-28CFD87C62F4}"/>
              </a:ext>
            </a:extLst>
          </p:cNvPr>
          <p:cNvSpPr txBox="1"/>
          <p:nvPr/>
        </p:nvSpPr>
        <p:spPr>
          <a:xfrm>
            <a:off x="3939904" y="6064981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Автор презентації: Владислава </a:t>
            </a:r>
            <a:r>
              <a:rPr lang="uk-UA" b="1" dirty="0" err="1">
                <a:solidFill>
                  <a:schemeClr val="bg1"/>
                </a:solidFill>
              </a:rPr>
              <a:t>Лініцька</a:t>
            </a:r>
            <a:endParaRPr lang="ru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0891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Які звуки можна почути взимку?</a:t>
            </a:r>
            <a:br>
              <a:rPr lang="uk-UA" b="1" dirty="0"/>
            </a:br>
            <a:r>
              <a:rPr lang="uk-UA" b="1" dirty="0"/>
              <a:t>Що зображено на репродукціях.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654" y="2204864"/>
            <a:ext cx="8208912" cy="2088232"/>
          </a:xfrm>
        </p:spPr>
        <p:txBody>
          <a:bodyPr/>
          <a:lstStyle/>
          <a:p>
            <a:r>
              <a:rPr lang="ru-RU" b="1" dirty="0" err="1"/>
              <a:t>Уяви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створив </a:t>
            </a:r>
            <a:r>
              <a:rPr lang="ru-RU" b="1" dirty="0" err="1"/>
              <a:t>музичний</a:t>
            </a:r>
            <a:r>
              <a:rPr lang="ru-RU" b="1" dirty="0"/>
              <a:t> </a:t>
            </a:r>
            <a:r>
              <a:rPr lang="ru-RU" b="1" dirty="0" err="1"/>
              <a:t>тв</a:t>
            </a:r>
            <a:r>
              <a:rPr lang="uk-UA" b="1" dirty="0" err="1"/>
              <a:t>ір</a:t>
            </a:r>
            <a:r>
              <a:rPr lang="uk-UA" b="1" dirty="0"/>
              <a:t>, частини якого ілюструють світлини.</a:t>
            </a:r>
          </a:p>
          <a:p>
            <a:r>
              <a:rPr lang="uk-UA" b="1" dirty="0"/>
              <a:t>Підкресли назви елементів музичної мови, які б зазнали найбільших змін в другій частині цього твору, порівняно з першою.</a:t>
            </a:r>
          </a:p>
          <a:p>
            <a:endParaRPr lang="ru-RU" dirty="0"/>
          </a:p>
        </p:txBody>
      </p:sp>
      <p:pic>
        <p:nvPicPr>
          <p:cNvPr id="1026" name="Picture 2" descr="C:\Users\Home\Pictures\крил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8" b="5921"/>
          <a:stretch/>
        </p:blipFill>
        <p:spPr bwMode="auto">
          <a:xfrm>
            <a:off x="0" y="4398510"/>
            <a:ext cx="9144000" cy="245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71110" y="674136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0646" y="602128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43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5472608"/>
          </a:xfrm>
        </p:spPr>
        <p:txBody>
          <a:bodyPr>
            <a:noAutofit/>
          </a:bodyPr>
          <a:lstStyle/>
          <a:p>
            <a:r>
              <a:rPr lang="uk-UA" sz="3200" b="1" dirty="0"/>
              <a:t>Щоб створити зимову музичну картину, композитор використовує різні  засоби музичного розвитку музики: може розвивати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мелодію</a:t>
            </a:r>
            <a:r>
              <a:rPr lang="uk-UA" sz="3200" b="1" dirty="0"/>
              <a:t>, змінювати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темп, динаміку, лад, тембр і регістр </a:t>
            </a:r>
            <a:r>
              <a:rPr lang="uk-UA" sz="3200" b="1" dirty="0"/>
              <a:t>звучання. </a:t>
            </a:r>
          </a:p>
          <a:p>
            <a:r>
              <a:rPr lang="uk-UA" sz="3200" b="1" dirty="0"/>
              <a:t>Також автор може використовувати контрастне зіставлення частин твору. Такий розвиток в музиці називається 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композиторським.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94719"/>
            <a:ext cx="3833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1. Композиторський</a:t>
            </a:r>
          </a:p>
          <a:p>
            <a:r>
              <a:rPr lang="uk-UA" sz="2800" b="1" dirty="0">
                <a:solidFill>
                  <a:srgbClr val="C00000"/>
                </a:solidFill>
              </a:rPr>
              <a:t>розвиток  музики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6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14059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Волохатенький, </a:t>
            </a:r>
            <a:r>
              <a:rPr lang="uk-UA" b="1" dirty="0" err="1"/>
              <a:t>вусатенький</a:t>
            </a:r>
            <a:r>
              <a:rPr lang="uk-UA" b="1" dirty="0"/>
              <a:t>,</a:t>
            </a:r>
            <a:br>
              <a:rPr lang="uk-UA" b="1" dirty="0"/>
            </a:br>
            <a:r>
              <a:rPr lang="uk-UA" b="1" dirty="0"/>
              <a:t>лапки м</a:t>
            </a:r>
            <a:r>
              <a:rPr lang="en-US" b="1" dirty="0"/>
              <a:t>’</a:t>
            </a:r>
            <a:r>
              <a:rPr lang="uk-UA" b="1" dirty="0" err="1"/>
              <a:t>якенькі</a:t>
            </a:r>
            <a:r>
              <a:rPr lang="uk-UA" b="1" dirty="0"/>
              <a:t>, кігтики гостренькі.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5" y="3717032"/>
            <a:ext cx="3168353" cy="21155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16559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Відгадайте загадку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536504" cy="40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90" y="598583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види мистецтва зображено на світлинах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1" y="3645024"/>
            <a:ext cx="3184573" cy="30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12431"/>
          <a:stretch/>
        </p:blipFill>
        <p:spPr bwMode="auto">
          <a:xfrm>
            <a:off x="262786" y="1493951"/>
            <a:ext cx="3047557" cy="241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14" y="2680203"/>
            <a:ext cx="29573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23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72808" cy="147796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Слухаємо музику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«Кіт у чоботях і Біла кицька»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929445" cy="4248472"/>
          </a:xfrm>
        </p:spPr>
        <p:txBody>
          <a:bodyPr/>
          <a:lstStyle/>
          <a:p>
            <a:r>
              <a:rPr lang="uk-UA" sz="2800" b="1" dirty="0"/>
              <a:t>Петро Чайковський  – автор балету «Спляча красуня».</a:t>
            </a:r>
          </a:p>
          <a:p>
            <a:r>
              <a:rPr lang="uk-UA" sz="2800" b="1" dirty="0"/>
              <a:t>На бал запрошені герої чарівних казок.</a:t>
            </a:r>
          </a:p>
          <a:p>
            <a:r>
              <a:rPr lang="uk-UA" sz="2800" b="1" dirty="0"/>
              <a:t>Серед них – відомий Кіт у чоботях зі своєю подругою Білою кицькою.</a:t>
            </a:r>
          </a:p>
          <a:p>
            <a:r>
              <a:rPr lang="uk-UA" sz="2800" b="1" dirty="0"/>
              <a:t>Кицька досить норовлива, щойно вона лащиться і ніжно нявкає, аж раптом бідолашний Кіт зазнає ударів її пазуристих  лапок.</a:t>
            </a:r>
          </a:p>
          <a:p>
            <a:endParaRPr lang="ru-RU" dirty="0"/>
          </a:p>
        </p:txBody>
      </p:sp>
      <p:pic>
        <p:nvPicPr>
          <p:cNvPr id="1026" name="Picture 2" descr="C:\Users\Home\AppData\Local\Microsoft\Windows\Temporary Internet Files\Content.IE5\HZWJIRGY\headphones-14718936931k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8" y="548680"/>
            <a:ext cx="535486" cy="6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7560840" cy="3600400"/>
          </a:xfrm>
        </p:spPr>
        <p:txBody>
          <a:bodyPr>
            <a:noAutofit/>
          </a:bodyPr>
          <a:lstStyle/>
          <a:p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прослуханого</a:t>
            </a:r>
            <a:r>
              <a:rPr lang="ru-RU" sz="2800" b="1" dirty="0"/>
              <a:t> </a:t>
            </a:r>
            <a:r>
              <a:rPr lang="ru-RU" sz="2800" b="1" dirty="0" err="1"/>
              <a:t>твору</a:t>
            </a:r>
            <a:r>
              <a:rPr lang="ru-RU" sz="2800" b="1" dirty="0"/>
              <a:t>? </a:t>
            </a:r>
          </a:p>
          <a:p>
            <a:r>
              <a:rPr lang="ru-RU" sz="2800" b="1" dirty="0" err="1"/>
              <a:t>Якими</a:t>
            </a:r>
            <a:r>
              <a:rPr lang="ru-RU" sz="2800" b="1" dirty="0"/>
              <a:t> </a:t>
            </a:r>
            <a:r>
              <a:rPr lang="ru-RU" sz="2800" b="1" dirty="0" err="1"/>
              <a:t>засобами</a:t>
            </a:r>
            <a:r>
              <a:rPr lang="ru-RU" sz="2800" b="1" dirty="0"/>
              <a:t> </a:t>
            </a:r>
            <a:r>
              <a:rPr lang="ru-RU" sz="2800" b="1" dirty="0" err="1"/>
              <a:t>музичної</a:t>
            </a:r>
            <a:r>
              <a:rPr lang="ru-RU" sz="2800" b="1" dirty="0"/>
              <a:t> </a:t>
            </a:r>
            <a:r>
              <a:rPr lang="ru-RU" sz="2800" b="1" dirty="0" err="1"/>
              <a:t>виразності</a:t>
            </a:r>
            <a:r>
              <a:rPr lang="ru-RU" sz="2800" b="1" dirty="0"/>
              <a:t> композитор </a:t>
            </a:r>
            <a:r>
              <a:rPr lang="ru-RU" sz="2800" b="1" dirty="0" err="1"/>
              <a:t>зображує</a:t>
            </a:r>
            <a:r>
              <a:rPr lang="ru-RU" sz="2800" b="1" dirty="0"/>
              <a:t> </a:t>
            </a:r>
            <a:r>
              <a:rPr lang="ru-RU" sz="2800" b="1" dirty="0" err="1"/>
              <a:t>персонажів</a:t>
            </a:r>
            <a:r>
              <a:rPr lang="ru-RU" sz="2800" b="1" dirty="0"/>
              <a:t>?</a:t>
            </a:r>
          </a:p>
          <a:p>
            <a:r>
              <a:rPr lang="ru-RU" sz="2800" b="1" dirty="0"/>
              <a:t> У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ще</a:t>
            </a:r>
            <a:r>
              <a:rPr lang="ru-RU" sz="2800" b="1" dirty="0"/>
              <a:t> </a:t>
            </a:r>
            <a:r>
              <a:rPr lang="ru-RU" sz="2800" b="1" dirty="0" err="1"/>
              <a:t>казках</a:t>
            </a:r>
            <a:r>
              <a:rPr lang="ru-RU" sz="2800" b="1" dirty="0"/>
              <a:t> є </a:t>
            </a:r>
            <a:r>
              <a:rPr lang="ru-RU" sz="2800" b="1" dirty="0" err="1"/>
              <a:t>такі</a:t>
            </a:r>
            <a:r>
              <a:rPr lang="ru-RU" sz="2800" b="1" dirty="0"/>
              <a:t> </a:t>
            </a:r>
            <a:r>
              <a:rPr lang="ru-RU" sz="2800" b="1" dirty="0" err="1"/>
              <a:t>персонажі</a:t>
            </a:r>
            <a:r>
              <a:rPr lang="ru-RU" sz="2800" b="1" dirty="0"/>
              <a:t>?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096343" cy="21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6EF6E-5B15-AF8C-E31D-86D4D51904B7}"/>
              </a:ext>
            </a:extLst>
          </p:cNvPr>
          <p:cNvSpPr txBox="1"/>
          <p:nvPr/>
        </p:nvSpPr>
        <p:spPr>
          <a:xfrm>
            <a:off x="4572000" y="48627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Працюємо разом</a:t>
            </a:r>
            <a:endParaRPr lang="ru-U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920AA-5EF5-F2D2-35B5-A248581294FC}"/>
              </a:ext>
            </a:extLst>
          </p:cNvPr>
          <p:cNvSpPr txBox="1"/>
          <p:nvPr/>
        </p:nvSpPr>
        <p:spPr>
          <a:xfrm>
            <a:off x="3563887" y="1937194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Подумай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5133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690" y="2204865"/>
            <a:ext cx="6777317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6349" y="116632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2. </a:t>
            </a:r>
            <a:r>
              <a:rPr lang="ru-RU" sz="2800" b="1" dirty="0" err="1">
                <a:solidFill>
                  <a:srgbClr val="C00000"/>
                </a:solidFill>
              </a:rPr>
              <a:t>Виконавський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err="1">
                <a:solidFill>
                  <a:srgbClr val="C00000"/>
                </a:solidFill>
              </a:rPr>
              <a:t>розвиток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ru-RU" sz="2800" b="1" dirty="0" err="1">
                <a:solidFill>
                  <a:srgbClr val="C00000"/>
                </a:solidFill>
              </a:rPr>
              <a:t>музики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Home\Pictures\песе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0" y="1484784"/>
            <a:ext cx="8181496" cy="30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70554-57F5-F595-6632-CF93A6F2E480}"/>
              </a:ext>
            </a:extLst>
          </p:cNvPr>
          <p:cNvSpPr txBox="1"/>
          <p:nvPr/>
        </p:nvSpPr>
        <p:spPr>
          <a:xfrm>
            <a:off x="845244" y="4565154"/>
            <a:ext cx="7763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Проспівай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поспівку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змінюючи інтонації та настрій твору. </a:t>
            </a: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 змінюється мелодія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поспівки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 змінюється настрій? </a:t>
            </a: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Такий розвиток в музиці називається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виконавським.</a:t>
            </a:r>
            <a:endParaRPr lang="ru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6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E0980-37EE-9243-0DFB-F56DA13E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НЕСЛУХНЯНА  МИШКА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 Алли </a:t>
            </a:r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Мігай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235AB-6DCB-EF9A-5F78-16102D4F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203" y="2462135"/>
            <a:ext cx="6777317" cy="2137635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Прочитай за </a:t>
            </a:r>
            <a:r>
              <a:rPr lang="en-US" b="1" dirty="0"/>
              <a:t>QR</a:t>
            </a:r>
            <a:r>
              <a:rPr lang="uk-UA" b="1" dirty="0"/>
              <a:t>-кодом текст пісні «Неслухняна мишка».</a:t>
            </a:r>
          </a:p>
          <a:p>
            <a:r>
              <a:rPr lang="uk-UA" b="1" dirty="0"/>
              <a:t>Прослухай пісню, розучи її.</a:t>
            </a:r>
          </a:p>
          <a:p>
            <a:r>
              <a:rPr lang="uk-UA" b="1" dirty="0"/>
              <a:t>Пригадай поняття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динаміка.</a:t>
            </a:r>
          </a:p>
          <a:p>
            <a:r>
              <a:rPr lang="uk-UA" b="1" dirty="0"/>
              <a:t>Продумай виконавський розвиток пісні</a:t>
            </a:r>
            <a:r>
              <a:rPr lang="uk-UA" dirty="0"/>
              <a:t>.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3C930-C4B1-4C25-4AC5-D0D1712E958B}"/>
              </a:ext>
            </a:extLst>
          </p:cNvPr>
          <p:cNvSpPr txBox="1"/>
          <p:nvPr/>
        </p:nvSpPr>
        <p:spPr>
          <a:xfrm>
            <a:off x="4890761" y="7430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Співаємо разом</a:t>
            </a:r>
            <a:endParaRPr lang="ru-U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4C6B4-925D-9DD5-C879-FE4B05BD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581128"/>
            <a:ext cx="1849603" cy="18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4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274</TotalTime>
  <Words>309</Words>
  <Application>Microsoft Office PowerPoint</Application>
  <PresentationFormat>Экран (4:3)</PresentationFormat>
  <Paragraphs>42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2</vt:lpstr>
      <vt:lpstr>Остин</vt:lpstr>
      <vt:lpstr>Музичне мистецтво  3 клас </vt:lpstr>
      <vt:lpstr>Які звуки можна почути взимку? Що зображено на репродукціях.</vt:lpstr>
      <vt:lpstr>Презентация PowerPoint</vt:lpstr>
      <vt:lpstr>Волохатенький, вусатенький, лапки м’якенькі, кігтики гостренькі.</vt:lpstr>
      <vt:lpstr>Які види мистецтва зображено на світлинах</vt:lpstr>
      <vt:lpstr>Слухаємо музику «Кіт у чоботях і Біла кицька»</vt:lpstr>
      <vt:lpstr>Презентация PowerPoint</vt:lpstr>
      <vt:lpstr>Презентация PowerPoint</vt:lpstr>
      <vt:lpstr>НЕСЛУХНЯНА  МИШКА музика Алли Мігай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Музичне мистецтво  3 клас </dc:title>
  <dc:creator>Home</dc:creator>
  <cp:lastModifiedBy>ВВ</cp:lastModifiedBy>
  <cp:revision>22</cp:revision>
  <dcterms:created xsi:type="dcterms:W3CDTF">2021-01-11T15:21:15Z</dcterms:created>
  <dcterms:modified xsi:type="dcterms:W3CDTF">2023-02-03T17:06:03Z</dcterms:modified>
</cp:coreProperties>
</file>