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ECDFC-FA23-4BE5-8D3F-3F823AED09E7}" type="datetimeFigureOut">
              <a:rPr lang="uk-UA" smtClean="0"/>
              <a:t>07.02.2023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7097D-99EB-4AA6-B202-68B78B07280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9189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ECDFC-FA23-4BE5-8D3F-3F823AED09E7}" type="datetimeFigureOut">
              <a:rPr lang="uk-UA" smtClean="0"/>
              <a:t>07.02.2023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7097D-99EB-4AA6-B202-68B78B07280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5234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ECDFC-FA23-4BE5-8D3F-3F823AED09E7}" type="datetimeFigureOut">
              <a:rPr lang="uk-UA" smtClean="0"/>
              <a:t>07.02.2023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7097D-99EB-4AA6-B202-68B78B07280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9351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ECDFC-FA23-4BE5-8D3F-3F823AED09E7}" type="datetimeFigureOut">
              <a:rPr lang="uk-UA" smtClean="0"/>
              <a:t>07.02.2023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7097D-99EB-4AA6-B202-68B78B07280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8800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ECDFC-FA23-4BE5-8D3F-3F823AED09E7}" type="datetimeFigureOut">
              <a:rPr lang="uk-UA" smtClean="0"/>
              <a:t>07.02.2023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7097D-99EB-4AA6-B202-68B78B07280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3523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ECDFC-FA23-4BE5-8D3F-3F823AED09E7}" type="datetimeFigureOut">
              <a:rPr lang="uk-UA" smtClean="0"/>
              <a:t>07.02.2023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7097D-99EB-4AA6-B202-68B78B07280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4167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ECDFC-FA23-4BE5-8D3F-3F823AED09E7}" type="datetimeFigureOut">
              <a:rPr lang="uk-UA" smtClean="0"/>
              <a:t>07.02.2023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7097D-99EB-4AA6-B202-68B78B07280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7011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ECDFC-FA23-4BE5-8D3F-3F823AED09E7}" type="datetimeFigureOut">
              <a:rPr lang="uk-UA" smtClean="0"/>
              <a:t>07.02.2023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7097D-99EB-4AA6-B202-68B78B07280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1008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ECDFC-FA23-4BE5-8D3F-3F823AED09E7}" type="datetimeFigureOut">
              <a:rPr lang="uk-UA" smtClean="0"/>
              <a:t>07.02.2023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7097D-99EB-4AA6-B202-68B78B07280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1527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ECDFC-FA23-4BE5-8D3F-3F823AED09E7}" type="datetimeFigureOut">
              <a:rPr lang="uk-UA" smtClean="0"/>
              <a:t>07.02.2023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7097D-99EB-4AA6-B202-68B78B07280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9916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ECDFC-FA23-4BE5-8D3F-3F823AED09E7}" type="datetimeFigureOut">
              <a:rPr lang="uk-UA" smtClean="0"/>
              <a:t>07.02.2023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7097D-99EB-4AA6-B202-68B78B07280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7293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ECDFC-FA23-4BE5-8D3F-3F823AED09E7}" type="datetimeFigureOut">
              <a:rPr lang="uk-UA" smtClean="0"/>
              <a:t>07.02.2023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7097D-99EB-4AA6-B202-68B78B07280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879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233" t="3078" r="1373" b="15031"/>
          <a:stretch/>
        </p:blipFill>
        <p:spPr>
          <a:xfrm>
            <a:off x="1699490" y="846538"/>
            <a:ext cx="8586091" cy="57851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0473" y="988290"/>
            <a:ext cx="23362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Везувій</a:t>
            </a:r>
            <a:endParaRPr lang="uk-U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98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125" y="959624"/>
            <a:ext cx="8775630" cy="56720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9671" y="959624"/>
            <a:ext cx="3334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Кіліманджаро</a:t>
            </a:r>
            <a:endParaRPr lang="uk-U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556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413" y="646545"/>
            <a:ext cx="9413482" cy="59170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45672" y="646545"/>
            <a:ext cx="31570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Мауна Лоа</a:t>
            </a:r>
            <a:endParaRPr lang="uk-U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546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963" y="858982"/>
            <a:ext cx="9446326" cy="57357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98478" y="1921164"/>
            <a:ext cx="28198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Фудзіяма</a:t>
            </a:r>
            <a:endParaRPr lang="uk-U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171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986" y="997527"/>
            <a:ext cx="9840338" cy="55418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1637" y="1117599"/>
            <a:ext cx="29177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Кракатау</a:t>
            </a:r>
            <a:endParaRPr lang="uk-UA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704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721" y="1159018"/>
            <a:ext cx="8790132" cy="54773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1228436"/>
            <a:ext cx="33468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Старуня</a:t>
            </a:r>
            <a:endParaRPr lang="uk-UA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7159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</Words>
  <Application>Microsoft Office PowerPoint</Application>
  <PresentationFormat>Широкоэкранный</PresentationFormat>
  <Paragraphs>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2023-02-07T12:10:51Z</dcterms:created>
  <dcterms:modified xsi:type="dcterms:W3CDTF">2023-02-07T12:12:48Z</dcterms:modified>
</cp:coreProperties>
</file>