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sldIdLst>
    <p:sldId id="256" r:id="rId2"/>
    <p:sldId id="257" r:id="rId3"/>
    <p:sldId id="258" r:id="rId4"/>
    <p:sldId id="259" r:id="rId5"/>
    <p:sldId id="262" r:id="rId6"/>
    <p:sldId id="264" r:id="rId7"/>
    <p:sldId id="265" r:id="rId8"/>
    <p:sldId id="289" r:id="rId9"/>
    <p:sldId id="266" r:id="rId10"/>
    <p:sldId id="267" r:id="rId11"/>
    <p:sldId id="268" r:id="rId12"/>
    <p:sldId id="282" r:id="rId13"/>
    <p:sldId id="298" r:id="rId14"/>
    <p:sldId id="297" r:id="rId15"/>
    <p:sldId id="305" r:id="rId16"/>
    <p:sldId id="299" r:id="rId17"/>
    <p:sldId id="300" r:id="rId18"/>
    <p:sldId id="271" r:id="rId19"/>
    <p:sldId id="280" r:id="rId20"/>
    <p:sldId id="327" r:id="rId21"/>
    <p:sldId id="323" r:id="rId22"/>
    <p:sldId id="328" r:id="rId23"/>
    <p:sldId id="291" r:id="rId24"/>
    <p:sldId id="324" r:id="rId25"/>
    <p:sldId id="279" r:id="rId26"/>
    <p:sldId id="317" r:id="rId27"/>
    <p:sldId id="318" r:id="rId28"/>
    <p:sldId id="319" r:id="rId29"/>
    <p:sldId id="320" r:id="rId30"/>
    <p:sldId id="322" r:id="rId31"/>
    <p:sldId id="272" r:id="rId32"/>
    <p:sldId id="314" r:id="rId33"/>
    <p:sldId id="273" r:id="rId34"/>
    <p:sldId id="275" r:id="rId35"/>
    <p:sldId id="287" r:id="rId36"/>
    <p:sldId id="302" r:id="rId37"/>
    <p:sldId id="304" r:id="rId38"/>
    <p:sldId id="285" r:id="rId39"/>
    <p:sldId id="278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E72983"/>
    <a:srgbClr val="E6E6E6"/>
    <a:srgbClr val="00CC99"/>
    <a:srgbClr val="00FFCC"/>
    <a:srgbClr val="33CCCC"/>
    <a:srgbClr val="00CCFF"/>
    <a:srgbClr val="6666FF"/>
    <a:srgbClr val="3366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79" d="100"/>
          <a:sy n="79" d="100"/>
        </p:scale>
        <p:origin x="600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320B27-614E-4814-82BD-2717459A1CA1}" type="doc">
      <dgm:prSet loTypeId="urn:microsoft.com/office/officeart/2005/8/layout/radial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C560762-5E56-4A59-92DE-854165D18A9C}">
      <dgm:prSet phldrT="[Текст]" custT="1"/>
      <dgm:spPr/>
      <dgm:t>
        <a:bodyPr/>
        <a:lstStyle/>
        <a:p>
          <a:r>
            <a:rPr lang="ru-RU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Принципи</a:t>
          </a:r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складання</a:t>
          </a:r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адвент-календаря</a:t>
          </a:r>
        </a:p>
      </dgm:t>
    </dgm:pt>
    <dgm:pt modelId="{088B6804-9D3D-439B-A8F5-E9836CD2E798}" type="parTrans" cxnId="{BA323D9A-7936-4ABD-AAEF-AE6B458C9E89}">
      <dgm:prSet/>
      <dgm:spPr/>
      <dgm:t>
        <a:bodyPr/>
        <a:lstStyle/>
        <a:p>
          <a:endParaRPr lang="ru-RU" sz="2000"/>
        </a:p>
      </dgm:t>
    </dgm:pt>
    <dgm:pt modelId="{47BFFC66-63C8-4E38-BD63-8C743C6002C7}" type="sibTrans" cxnId="{BA323D9A-7936-4ABD-AAEF-AE6B458C9E89}">
      <dgm:prSet/>
      <dgm:spPr/>
      <dgm:t>
        <a:bodyPr/>
        <a:lstStyle/>
        <a:p>
          <a:endParaRPr lang="ru-RU" sz="2000"/>
        </a:p>
      </dgm:t>
    </dgm:pt>
    <dgm:pt modelId="{5DA0945B-50FD-413A-861F-DA13A552B9DA}">
      <dgm:prSet phldrT="[Текст]" custT="1"/>
      <dgm:spPr/>
      <dgm:t>
        <a:bodyPr/>
        <a:lstStyle/>
        <a:p>
          <a:r>
            <a:rPr lang="ru-RU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Відповідність</a:t>
          </a:r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до </a:t>
          </a:r>
          <a:r>
            <a:rPr lang="ru-RU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обраної</a:t>
          </a:r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теми</a:t>
          </a:r>
        </a:p>
      </dgm:t>
    </dgm:pt>
    <dgm:pt modelId="{DDBAE4CA-E911-4D3F-A974-748B73B887BD}" type="parTrans" cxnId="{28DC3FDE-C34F-4484-B40D-72AADDDB0673}">
      <dgm:prSet custT="1"/>
      <dgm:spPr/>
      <dgm:t>
        <a:bodyPr/>
        <a:lstStyle/>
        <a:p>
          <a:endParaRPr lang="ru-RU" sz="2000"/>
        </a:p>
      </dgm:t>
    </dgm:pt>
    <dgm:pt modelId="{8C9E0294-E636-4BA9-BD45-B0050DC5CF24}" type="sibTrans" cxnId="{28DC3FDE-C34F-4484-B40D-72AADDDB0673}">
      <dgm:prSet/>
      <dgm:spPr/>
      <dgm:t>
        <a:bodyPr/>
        <a:lstStyle/>
        <a:p>
          <a:endParaRPr lang="ru-RU" sz="2000"/>
        </a:p>
      </dgm:t>
    </dgm:pt>
    <dgm:pt modelId="{A0A096FC-751D-419F-B197-E0D79A3619C0}">
      <dgm:prSet phldrT="[Текст]" custT="1"/>
      <dgm:spPr/>
      <dgm:t>
        <a:bodyPr/>
        <a:lstStyle/>
        <a:p>
          <a:r>
            <a:rPr lang="ru-RU" sz="2000" b="1" strike="noStrike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Дотримання</a:t>
          </a:r>
          <a:r>
            <a:rPr lang="ru-RU" sz="2000" b="1" strike="noStrik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правил </a:t>
          </a:r>
          <a:r>
            <a:rPr lang="ru-RU" sz="2000" b="1" strike="noStrike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гри</a:t>
          </a:r>
          <a:endParaRPr lang="ru-RU" sz="2000" b="1" strike="noStrik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674F80-836B-4BD8-97D8-657B0EC12772}" type="parTrans" cxnId="{5FA5FD85-DB5E-4049-983A-DEA0AF356161}">
      <dgm:prSet custT="1"/>
      <dgm:spPr/>
      <dgm:t>
        <a:bodyPr/>
        <a:lstStyle/>
        <a:p>
          <a:endParaRPr lang="ru-RU" sz="2000"/>
        </a:p>
      </dgm:t>
    </dgm:pt>
    <dgm:pt modelId="{FFE10AE5-F2E2-411E-B33E-583239416CE9}" type="sibTrans" cxnId="{5FA5FD85-DB5E-4049-983A-DEA0AF356161}">
      <dgm:prSet/>
      <dgm:spPr/>
      <dgm:t>
        <a:bodyPr/>
        <a:lstStyle/>
        <a:p>
          <a:endParaRPr lang="ru-RU" sz="2000"/>
        </a:p>
      </dgm:t>
    </dgm:pt>
    <dgm:pt modelId="{DB93A428-E7B6-42FB-B7A2-D0E39F9A8C66}">
      <dgm:prSet phldrT="[Текст]" custT="1"/>
      <dgm:spPr/>
      <dgm:t>
        <a:bodyPr/>
        <a:lstStyle/>
        <a:p>
          <a:r>
            <a:rPr lang="ru-RU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Доступність</a:t>
          </a:r>
        </a:p>
      </dgm:t>
    </dgm:pt>
    <dgm:pt modelId="{40365C9D-7FD3-483E-A8E3-EDC375C9AE37}" type="parTrans" cxnId="{A77A0DE0-3781-47F9-9786-5A3014E5B8D1}">
      <dgm:prSet custT="1"/>
      <dgm:spPr/>
      <dgm:t>
        <a:bodyPr/>
        <a:lstStyle/>
        <a:p>
          <a:endParaRPr lang="ru-RU" sz="2000"/>
        </a:p>
      </dgm:t>
    </dgm:pt>
    <dgm:pt modelId="{20E41CF5-238C-4F1A-AD86-2075F420F8CC}" type="sibTrans" cxnId="{A77A0DE0-3781-47F9-9786-5A3014E5B8D1}">
      <dgm:prSet/>
      <dgm:spPr/>
      <dgm:t>
        <a:bodyPr/>
        <a:lstStyle/>
        <a:p>
          <a:endParaRPr lang="ru-RU" sz="2000"/>
        </a:p>
      </dgm:t>
    </dgm:pt>
    <dgm:pt modelId="{DC36C04C-4767-46F0-A05F-45A6AAA0A805}">
      <dgm:prSet phldrT="[Текст]" custT="1"/>
      <dgm:spPr/>
      <dgm:t>
        <a:bodyPr/>
        <a:lstStyle/>
        <a:p>
          <a:r>
            <a:rPr lang="ru-RU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Збереження таємниці</a:t>
          </a:r>
        </a:p>
      </dgm:t>
    </dgm:pt>
    <dgm:pt modelId="{820F588F-51A6-4A5F-BA09-D51845425B74}" type="parTrans" cxnId="{6CA85E94-A6B4-4737-ADDB-985A7AA9C519}">
      <dgm:prSet custT="1"/>
      <dgm:spPr/>
      <dgm:t>
        <a:bodyPr/>
        <a:lstStyle/>
        <a:p>
          <a:endParaRPr lang="ru-RU" sz="2000"/>
        </a:p>
      </dgm:t>
    </dgm:pt>
    <dgm:pt modelId="{8A78E70C-6357-4E6D-90C4-B3BB91A08C60}" type="sibTrans" cxnId="{6CA85E94-A6B4-4737-ADDB-985A7AA9C519}">
      <dgm:prSet/>
      <dgm:spPr/>
      <dgm:t>
        <a:bodyPr/>
        <a:lstStyle/>
        <a:p>
          <a:endParaRPr lang="ru-RU" sz="2000"/>
        </a:p>
      </dgm:t>
    </dgm:pt>
    <dgm:pt modelId="{F230E012-5E64-4351-A6EB-EB59A71504C3}" type="pres">
      <dgm:prSet presAssocID="{9E320B27-614E-4814-82BD-2717459A1CA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21D3854-5697-47A7-9BBE-0156F54DBD4E}" type="pres">
      <dgm:prSet presAssocID="{3C560762-5E56-4A59-92DE-854165D18A9C}" presName="centerShape" presStyleLbl="node0" presStyleIdx="0" presStyleCnt="1" custScaleX="135927" custScaleY="132868"/>
      <dgm:spPr/>
    </dgm:pt>
    <dgm:pt modelId="{45C213FF-6ED5-4F12-96DE-BA65D2BA0E50}" type="pres">
      <dgm:prSet presAssocID="{DDBAE4CA-E911-4D3F-A974-748B73B887BD}" presName="Name9" presStyleLbl="parChTrans1D2" presStyleIdx="0" presStyleCnt="4"/>
      <dgm:spPr/>
    </dgm:pt>
    <dgm:pt modelId="{AD0CCF01-C9E0-4195-8D83-07344FECD3A0}" type="pres">
      <dgm:prSet presAssocID="{DDBAE4CA-E911-4D3F-A974-748B73B887BD}" presName="connTx" presStyleLbl="parChTrans1D2" presStyleIdx="0" presStyleCnt="4"/>
      <dgm:spPr/>
    </dgm:pt>
    <dgm:pt modelId="{E73A926A-EDCD-455C-BBD4-FBAA93D2997D}" type="pres">
      <dgm:prSet presAssocID="{5DA0945B-50FD-413A-861F-DA13A552B9DA}" presName="node" presStyleLbl="node1" presStyleIdx="0" presStyleCnt="4">
        <dgm:presLayoutVars>
          <dgm:bulletEnabled val="1"/>
        </dgm:presLayoutVars>
      </dgm:prSet>
      <dgm:spPr/>
    </dgm:pt>
    <dgm:pt modelId="{53147929-4CE9-4AEA-A748-A05575FF726C}" type="pres">
      <dgm:prSet presAssocID="{1D674F80-836B-4BD8-97D8-657B0EC12772}" presName="Name9" presStyleLbl="parChTrans1D2" presStyleIdx="1" presStyleCnt="4"/>
      <dgm:spPr/>
    </dgm:pt>
    <dgm:pt modelId="{6853DCD2-D7A9-4346-A16D-90A0EC67DB50}" type="pres">
      <dgm:prSet presAssocID="{1D674F80-836B-4BD8-97D8-657B0EC12772}" presName="connTx" presStyleLbl="parChTrans1D2" presStyleIdx="1" presStyleCnt="4"/>
      <dgm:spPr/>
    </dgm:pt>
    <dgm:pt modelId="{A72A773A-7AF5-42AB-8318-6C73B98FD2FD}" type="pres">
      <dgm:prSet presAssocID="{A0A096FC-751D-419F-B197-E0D79A3619C0}" presName="node" presStyleLbl="node1" presStyleIdx="1" presStyleCnt="4" custScaleX="109271" custScaleY="111555">
        <dgm:presLayoutVars>
          <dgm:bulletEnabled val="1"/>
        </dgm:presLayoutVars>
      </dgm:prSet>
      <dgm:spPr/>
    </dgm:pt>
    <dgm:pt modelId="{EC1F1EE4-8E8E-4F81-8697-28EFA0551221}" type="pres">
      <dgm:prSet presAssocID="{40365C9D-7FD3-483E-A8E3-EDC375C9AE37}" presName="Name9" presStyleLbl="parChTrans1D2" presStyleIdx="2" presStyleCnt="4"/>
      <dgm:spPr/>
    </dgm:pt>
    <dgm:pt modelId="{36BE04D4-300A-43BD-B88E-B61D51AB7F35}" type="pres">
      <dgm:prSet presAssocID="{40365C9D-7FD3-483E-A8E3-EDC375C9AE37}" presName="connTx" presStyleLbl="parChTrans1D2" presStyleIdx="2" presStyleCnt="4"/>
      <dgm:spPr/>
    </dgm:pt>
    <dgm:pt modelId="{3C9C093B-D353-4CD8-B84B-DAC6923C6DDA}" type="pres">
      <dgm:prSet presAssocID="{DB93A428-E7B6-42FB-B7A2-D0E39F9A8C66}" presName="node" presStyleLbl="node1" presStyleIdx="2" presStyleCnt="4">
        <dgm:presLayoutVars>
          <dgm:bulletEnabled val="1"/>
        </dgm:presLayoutVars>
      </dgm:prSet>
      <dgm:spPr/>
    </dgm:pt>
    <dgm:pt modelId="{09537BF9-BBF1-4770-81AC-3756FED833DF}" type="pres">
      <dgm:prSet presAssocID="{820F588F-51A6-4A5F-BA09-D51845425B74}" presName="Name9" presStyleLbl="parChTrans1D2" presStyleIdx="3" presStyleCnt="4"/>
      <dgm:spPr/>
    </dgm:pt>
    <dgm:pt modelId="{586E5055-9536-4EDF-94C1-56CCB22B011C}" type="pres">
      <dgm:prSet presAssocID="{820F588F-51A6-4A5F-BA09-D51845425B74}" presName="connTx" presStyleLbl="parChTrans1D2" presStyleIdx="3" presStyleCnt="4"/>
      <dgm:spPr/>
    </dgm:pt>
    <dgm:pt modelId="{6DAF552C-A20E-4F10-951A-AB742098096F}" type="pres">
      <dgm:prSet presAssocID="{DC36C04C-4767-46F0-A05F-45A6AAA0A805}" presName="node" presStyleLbl="node1" presStyleIdx="3" presStyleCnt="4">
        <dgm:presLayoutVars>
          <dgm:bulletEnabled val="1"/>
        </dgm:presLayoutVars>
      </dgm:prSet>
      <dgm:spPr/>
    </dgm:pt>
  </dgm:ptLst>
  <dgm:cxnLst>
    <dgm:cxn modelId="{A6EBF602-28EC-4667-9197-FE863DADB1EF}" type="presOf" srcId="{1D674F80-836B-4BD8-97D8-657B0EC12772}" destId="{6853DCD2-D7A9-4346-A16D-90A0EC67DB50}" srcOrd="1" destOrd="0" presId="urn:microsoft.com/office/officeart/2005/8/layout/radial1"/>
    <dgm:cxn modelId="{4712471F-83F7-4157-ACF9-487EEAE20D9F}" type="presOf" srcId="{40365C9D-7FD3-483E-A8E3-EDC375C9AE37}" destId="{EC1F1EE4-8E8E-4F81-8697-28EFA0551221}" srcOrd="0" destOrd="0" presId="urn:microsoft.com/office/officeart/2005/8/layout/radial1"/>
    <dgm:cxn modelId="{A3E6F02F-CB42-4858-9896-ABA2C14E3438}" type="presOf" srcId="{820F588F-51A6-4A5F-BA09-D51845425B74}" destId="{09537BF9-BBF1-4770-81AC-3756FED833DF}" srcOrd="0" destOrd="0" presId="urn:microsoft.com/office/officeart/2005/8/layout/radial1"/>
    <dgm:cxn modelId="{0ED95362-C7CC-4091-90EC-E5AF9D735D91}" type="presOf" srcId="{DB93A428-E7B6-42FB-B7A2-D0E39F9A8C66}" destId="{3C9C093B-D353-4CD8-B84B-DAC6923C6DDA}" srcOrd="0" destOrd="0" presId="urn:microsoft.com/office/officeart/2005/8/layout/radial1"/>
    <dgm:cxn modelId="{2DB78842-6D76-494B-B827-EA00136A6EEC}" type="presOf" srcId="{9E320B27-614E-4814-82BD-2717459A1CA1}" destId="{F230E012-5E64-4351-A6EB-EB59A71504C3}" srcOrd="0" destOrd="0" presId="urn:microsoft.com/office/officeart/2005/8/layout/radial1"/>
    <dgm:cxn modelId="{F8236968-AA39-4EA3-AD8A-93B1B854460F}" type="presOf" srcId="{A0A096FC-751D-419F-B197-E0D79A3619C0}" destId="{A72A773A-7AF5-42AB-8318-6C73B98FD2FD}" srcOrd="0" destOrd="0" presId="urn:microsoft.com/office/officeart/2005/8/layout/radial1"/>
    <dgm:cxn modelId="{814A4B53-8A4A-4BA7-9B0D-2E3CF70B68F3}" type="presOf" srcId="{3C560762-5E56-4A59-92DE-854165D18A9C}" destId="{921D3854-5697-47A7-9BBE-0156F54DBD4E}" srcOrd="0" destOrd="0" presId="urn:microsoft.com/office/officeart/2005/8/layout/radial1"/>
    <dgm:cxn modelId="{5FA5FD85-DB5E-4049-983A-DEA0AF356161}" srcId="{3C560762-5E56-4A59-92DE-854165D18A9C}" destId="{A0A096FC-751D-419F-B197-E0D79A3619C0}" srcOrd="1" destOrd="0" parTransId="{1D674F80-836B-4BD8-97D8-657B0EC12772}" sibTransId="{FFE10AE5-F2E2-411E-B33E-583239416CE9}"/>
    <dgm:cxn modelId="{8317AD92-9E9A-47A7-BAE2-CD722281DE0D}" type="presOf" srcId="{40365C9D-7FD3-483E-A8E3-EDC375C9AE37}" destId="{36BE04D4-300A-43BD-B88E-B61D51AB7F35}" srcOrd="1" destOrd="0" presId="urn:microsoft.com/office/officeart/2005/8/layout/radial1"/>
    <dgm:cxn modelId="{6CA85E94-A6B4-4737-ADDB-985A7AA9C519}" srcId="{3C560762-5E56-4A59-92DE-854165D18A9C}" destId="{DC36C04C-4767-46F0-A05F-45A6AAA0A805}" srcOrd="3" destOrd="0" parTransId="{820F588F-51A6-4A5F-BA09-D51845425B74}" sibTransId="{8A78E70C-6357-4E6D-90C4-B3BB91A08C60}"/>
    <dgm:cxn modelId="{BA323D9A-7936-4ABD-AAEF-AE6B458C9E89}" srcId="{9E320B27-614E-4814-82BD-2717459A1CA1}" destId="{3C560762-5E56-4A59-92DE-854165D18A9C}" srcOrd="0" destOrd="0" parTransId="{088B6804-9D3D-439B-A8F5-E9836CD2E798}" sibTransId="{47BFFC66-63C8-4E38-BD63-8C743C6002C7}"/>
    <dgm:cxn modelId="{D864F7C9-B8EA-4A35-A58E-766C30320A5E}" type="presOf" srcId="{DDBAE4CA-E911-4D3F-A974-748B73B887BD}" destId="{AD0CCF01-C9E0-4195-8D83-07344FECD3A0}" srcOrd="1" destOrd="0" presId="urn:microsoft.com/office/officeart/2005/8/layout/radial1"/>
    <dgm:cxn modelId="{89E26ECC-51C8-4310-B43E-F86514BDCF6B}" type="presOf" srcId="{820F588F-51A6-4A5F-BA09-D51845425B74}" destId="{586E5055-9536-4EDF-94C1-56CCB22B011C}" srcOrd="1" destOrd="0" presId="urn:microsoft.com/office/officeart/2005/8/layout/radial1"/>
    <dgm:cxn modelId="{62D4B9CD-3C15-4339-A3B0-A39DD44B6D7D}" type="presOf" srcId="{DC36C04C-4767-46F0-A05F-45A6AAA0A805}" destId="{6DAF552C-A20E-4F10-951A-AB742098096F}" srcOrd="0" destOrd="0" presId="urn:microsoft.com/office/officeart/2005/8/layout/radial1"/>
    <dgm:cxn modelId="{F6DE46DB-AA73-408C-94DF-DD87A22ED40E}" type="presOf" srcId="{1D674F80-836B-4BD8-97D8-657B0EC12772}" destId="{53147929-4CE9-4AEA-A748-A05575FF726C}" srcOrd="0" destOrd="0" presId="urn:microsoft.com/office/officeart/2005/8/layout/radial1"/>
    <dgm:cxn modelId="{28DC3FDE-C34F-4484-B40D-72AADDDB0673}" srcId="{3C560762-5E56-4A59-92DE-854165D18A9C}" destId="{5DA0945B-50FD-413A-861F-DA13A552B9DA}" srcOrd="0" destOrd="0" parTransId="{DDBAE4CA-E911-4D3F-A974-748B73B887BD}" sibTransId="{8C9E0294-E636-4BA9-BD45-B0050DC5CF24}"/>
    <dgm:cxn modelId="{A77A0DE0-3781-47F9-9786-5A3014E5B8D1}" srcId="{3C560762-5E56-4A59-92DE-854165D18A9C}" destId="{DB93A428-E7B6-42FB-B7A2-D0E39F9A8C66}" srcOrd="2" destOrd="0" parTransId="{40365C9D-7FD3-483E-A8E3-EDC375C9AE37}" sibTransId="{20E41CF5-238C-4F1A-AD86-2075F420F8CC}"/>
    <dgm:cxn modelId="{FD8D92E1-8DEC-4E60-8DCF-AF479ACCF182}" type="presOf" srcId="{5DA0945B-50FD-413A-861F-DA13A552B9DA}" destId="{E73A926A-EDCD-455C-BBD4-FBAA93D2997D}" srcOrd="0" destOrd="0" presId="urn:microsoft.com/office/officeart/2005/8/layout/radial1"/>
    <dgm:cxn modelId="{67D079E6-AA2C-4B41-A0B8-0C8EC15245D2}" type="presOf" srcId="{DDBAE4CA-E911-4D3F-A974-748B73B887BD}" destId="{45C213FF-6ED5-4F12-96DE-BA65D2BA0E50}" srcOrd="0" destOrd="0" presId="urn:microsoft.com/office/officeart/2005/8/layout/radial1"/>
    <dgm:cxn modelId="{1B65843F-1AAB-4936-9CDD-DBC48AE9D7C8}" type="presParOf" srcId="{F230E012-5E64-4351-A6EB-EB59A71504C3}" destId="{921D3854-5697-47A7-9BBE-0156F54DBD4E}" srcOrd="0" destOrd="0" presId="urn:microsoft.com/office/officeart/2005/8/layout/radial1"/>
    <dgm:cxn modelId="{44DE3D58-1654-4D16-8EBD-DC3DC1BEE39D}" type="presParOf" srcId="{F230E012-5E64-4351-A6EB-EB59A71504C3}" destId="{45C213FF-6ED5-4F12-96DE-BA65D2BA0E50}" srcOrd="1" destOrd="0" presId="urn:microsoft.com/office/officeart/2005/8/layout/radial1"/>
    <dgm:cxn modelId="{E9B6D218-44D8-49D9-9F0D-C48A545DAAC8}" type="presParOf" srcId="{45C213FF-6ED5-4F12-96DE-BA65D2BA0E50}" destId="{AD0CCF01-C9E0-4195-8D83-07344FECD3A0}" srcOrd="0" destOrd="0" presId="urn:microsoft.com/office/officeart/2005/8/layout/radial1"/>
    <dgm:cxn modelId="{12630511-B9E4-4117-A9F8-39FCF1355336}" type="presParOf" srcId="{F230E012-5E64-4351-A6EB-EB59A71504C3}" destId="{E73A926A-EDCD-455C-BBD4-FBAA93D2997D}" srcOrd="2" destOrd="0" presId="urn:microsoft.com/office/officeart/2005/8/layout/radial1"/>
    <dgm:cxn modelId="{A2BD51EA-90AF-49F4-97F3-CE8D6E97FA55}" type="presParOf" srcId="{F230E012-5E64-4351-A6EB-EB59A71504C3}" destId="{53147929-4CE9-4AEA-A748-A05575FF726C}" srcOrd="3" destOrd="0" presId="urn:microsoft.com/office/officeart/2005/8/layout/radial1"/>
    <dgm:cxn modelId="{E0AD2D1B-2608-4607-949E-40CC0B925894}" type="presParOf" srcId="{53147929-4CE9-4AEA-A748-A05575FF726C}" destId="{6853DCD2-D7A9-4346-A16D-90A0EC67DB50}" srcOrd="0" destOrd="0" presId="urn:microsoft.com/office/officeart/2005/8/layout/radial1"/>
    <dgm:cxn modelId="{8DCEE223-E4A1-49BA-BCFE-86D35AFF2917}" type="presParOf" srcId="{F230E012-5E64-4351-A6EB-EB59A71504C3}" destId="{A72A773A-7AF5-42AB-8318-6C73B98FD2FD}" srcOrd="4" destOrd="0" presId="urn:microsoft.com/office/officeart/2005/8/layout/radial1"/>
    <dgm:cxn modelId="{8B40D107-AC2C-49B0-80FE-FE0FE376C9D2}" type="presParOf" srcId="{F230E012-5E64-4351-A6EB-EB59A71504C3}" destId="{EC1F1EE4-8E8E-4F81-8697-28EFA0551221}" srcOrd="5" destOrd="0" presId="urn:microsoft.com/office/officeart/2005/8/layout/radial1"/>
    <dgm:cxn modelId="{B9A65F77-8099-407F-B1C4-DC657B708313}" type="presParOf" srcId="{EC1F1EE4-8E8E-4F81-8697-28EFA0551221}" destId="{36BE04D4-300A-43BD-B88E-B61D51AB7F35}" srcOrd="0" destOrd="0" presId="urn:microsoft.com/office/officeart/2005/8/layout/radial1"/>
    <dgm:cxn modelId="{EC62E63B-2588-4203-9436-14495E51A749}" type="presParOf" srcId="{F230E012-5E64-4351-A6EB-EB59A71504C3}" destId="{3C9C093B-D353-4CD8-B84B-DAC6923C6DDA}" srcOrd="6" destOrd="0" presId="urn:microsoft.com/office/officeart/2005/8/layout/radial1"/>
    <dgm:cxn modelId="{A949385B-01C9-45CB-9C6D-A788C2390C64}" type="presParOf" srcId="{F230E012-5E64-4351-A6EB-EB59A71504C3}" destId="{09537BF9-BBF1-4770-81AC-3756FED833DF}" srcOrd="7" destOrd="0" presId="urn:microsoft.com/office/officeart/2005/8/layout/radial1"/>
    <dgm:cxn modelId="{ABF32388-4B4E-48F1-887C-04B057E4DA56}" type="presParOf" srcId="{09537BF9-BBF1-4770-81AC-3756FED833DF}" destId="{586E5055-9536-4EDF-94C1-56CCB22B011C}" srcOrd="0" destOrd="0" presId="urn:microsoft.com/office/officeart/2005/8/layout/radial1"/>
    <dgm:cxn modelId="{6F3D946D-02AD-4DD1-A820-26E895CA7738}" type="presParOf" srcId="{F230E012-5E64-4351-A6EB-EB59A71504C3}" destId="{6DAF552C-A20E-4F10-951A-AB742098096F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EF7919-A72E-4F99-952D-324CD3DA1B0E}" type="doc">
      <dgm:prSet loTypeId="urn:microsoft.com/office/officeart/2005/8/layout/b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51F0CE4-9CAF-422C-9761-24B11DF5654C}">
      <dgm:prSet phldrT="[Текст]"/>
      <dgm:spPr/>
      <dgm:t>
        <a:bodyPr/>
        <a:lstStyle/>
        <a:p>
          <a:r>
            <a:rPr lang="ru-RU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Вибір</a:t>
          </a:r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тематики  календаря</a:t>
          </a:r>
        </a:p>
      </dgm:t>
    </dgm:pt>
    <dgm:pt modelId="{A8156A26-5F04-4D7F-A143-EAADBE95DABB}" type="parTrans" cxnId="{22BA5408-9256-4A2C-85EF-A8F13781FA76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A332F8-5B5F-4260-8AD2-64630B9781EF}" type="sibTrans" cxnId="{22BA5408-9256-4A2C-85EF-A8F13781FA76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635BFB-821A-4E47-B9BD-FD06F60408AF}">
      <dgm:prSet phldrT="[Текст]"/>
      <dgm:spPr/>
      <dgm:t>
        <a:bodyPr/>
        <a:lstStyle/>
        <a:p>
          <a:r>
            <a:rPr lang="ru-RU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опрацювання</a:t>
          </a:r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методичної</a:t>
          </a:r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літератури</a:t>
          </a:r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за </a:t>
          </a:r>
          <a:r>
            <a:rPr lang="ru-RU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обраною</a:t>
          </a:r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тематикою</a:t>
          </a:r>
        </a:p>
      </dgm:t>
    </dgm:pt>
    <dgm:pt modelId="{C418104D-13A9-4A9D-A206-0D4071B7F389}" type="parTrans" cxnId="{9CF6EFDF-E298-48A8-BE0E-1023B7435ECD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D54A98-A3C0-4BDA-A86A-04CF68EC54A3}" type="sibTrans" cxnId="{9CF6EFDF-E298-48A8-BE0E-1023B7435ECD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6D8C61-234B-41B7-A4BE-17FAD3A372FA}">
      <dgm:prSet phldrT="[Текст]"/>
      <dgm:spPr/>
      <dgm:t>
        <a:bodyPr/>
        <a:lstStyle/>
        <a:p>
          <a:r>
            <a:rPr lang="ru-RU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Створення</a:t>
          </a:r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макету календаря (полотно та </a:t>
          </a:r>
          <a:r>
            <a:rPr lang="ru-RU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візуальні</a:t>
          </a:r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картки</a:t>
          </a:r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gm:t>
    </dgm:pt>
    <dgm:pt modelId="{C9D98BA5-5907-4540-8E65-563EDDA5B42F}" type="parTrans" cxnId="{1D33AC09-229B-47C2-AA82-F0A2092FDB63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F68FA36-EA4A-4180-9A0C-964B2147D510}" type="sibTrans" cxnId="{1D33AC09-229B-47C2-AA82-F0A2092FDB63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35F490-2D0B-423D-84F5-77426EFE57C1}">
      <dgm:prSet phldrT="[Текст]"/>
      <dgm:spPr/>
      <dgm:t>
        <a:bodyPr/>
        <a:lstStyle/>
        <a:p>
          <a:r>
            <a: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Планування завдань на кожний день</a:t>
          </a:r>
        </a:p>
      </dgm:t>
    </dgm:pt>
    <dgm:pt modelId="{133AD45A-C6FE-4015-9CDF-5BA40B2BA082}" type="parTrans" cxnId="{9CFBE888-1FDF-49C0-9F48-F0C80C1D05F2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ECB253-32EA-4C51-B23F-FBB4B95F6D63}" type="sibTrans" cxnId="{9CFBE888-1FDF-49C0-9F48-F0C80C1D05F2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FBD3D2-5ECD-4C03-9077-F10D481D56E8}">
      <dgm:prSet phldrT="[Текст]"/>
      <dgm:spPr/>
      <dgm:t>
        <a:bodyPr/>
        <a:lstStyle/>
        <a:p>
          <a:r>
            <a: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Знайомство дітей з календарем</a:t>
          </a:r>
        </a:p>
      </dgm:t>
    </dgm:pt>
    <dgm:pt modelId="{F572BA37-0C55-493E-A865-72A71B46FB8C}" type="parTrans" cxnId="{A68AE3DA-D831-461D-B644-1EB1A963951B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155303-E220-42A0-87C9-6308E28D7CAC}" type="sibTrans" cxnId="{A68AE3DA-D831-461D-B644-1EB1A963951B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B1BD0AD-0679-4BCC-85D1-BAFD1F4E974E}">
      <dgm:prSet phldrT="[Текст]"/>
      <dgm:spPr/>
      <dgm:t>
        <a:bodyPr/>
        <a:lstStyle/>
        <a:p>
          <a:r>
            <a: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Кожного дня відкриваємо та виконуємо лише одне завдання</a:t>
          </a:r>
        </a:p>
      </dgm:t>
    </dgm:pt>
    <dgm:pt modelId="{32155656-C848-4C63-AD7D-B362FF957734}" type="parTrans" cxnId="{18AC61D9-6EE1-4E20-9332-6895E1AE40BD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210404-52B2-4488-88CB-E98E84504362}" type="sibTrans" cxnId="{18AC61D9-6EE1-4E20-9332-6895E1AE40BD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828DE3-F48F-4381-9E51-7D0BDB11F4D0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Результатом </a:t>
          </a:r>
          <a:r>
            <a:rPr lang="ru-RU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закінчення</a:t>
          </a:r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може</a:t>
          </a:r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бути </a:t>
          </a:r>
          <a:r>
            <a:rPr lang="ru-RU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тематичний</a:t>
          </a:r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захід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діагностувальна</a:t>
          </a:r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робота 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урок </a:t>
          </a:r>
          <a:r>
            <a:rPr lang="ru-RU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позакласного</a:t>
          </a:r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читання</a:t>
          </a:r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</a:p>
      </dgm:t>
    </dgm:pt>
    <dgm:pt modelId="{E7A8291F-144E-49A4-819D-AD4D8148199B}" type="parTrans" cxnId="{067F4A88-EDEC-4231-896C-6F9417662E5E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87C1CE-F554-4A57-A301-D138AF735DFA}" type="sibTrans" cxnId="{067F4A88-EDEC-4231-896C-6F9417662E5E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EA43D0-766B-4750-881E-3D556FE52DAC}">
      <dgm:prSet phldrT="[Текст]"/>
      <dgm:spPr/>
      <dgm:t>
        <a:bodyPr/>
        <a:lstStyle/>
        <a:p>
          <a:r>
            <a:rPr lang="ru-RU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Підготовка</a:t>
          </a:r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  <a:r>
            <a:rPr lang="ru-RU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вчителя</a:t>
          </a:r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до </a:t>
          </a:r>
          <a:r>
            <a:rPr lang="ru-RU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виконання</a:t>
          </a:r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кожного </a:t>
          </a:r>
          <a:r>
            <a:rPr lang="ru-RU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завдання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EDBAA0-C846-42AA-8711-AB045BA7A00D}" type="parTrans" cxnId="{63261B8C-C0B7-4468-B1C3-3B372F233F0E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DAB476-6149-41A9-B640-BBB53E360132}" type="sibTrans" cxnId="{63261B8C-C0B7-4468-B1C3-3B372F233F0E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220D3F-7E00-425F-8F00-BD4C2A52793E}">
      <dgm:prSet phldrT="[Текст]" custT="1"/>
      <dgm:spPr/>
      <dgm:t>
        <a:bodyPr/>
        <a:lstStyle/>
        <a:p>
          <a:r>
            <a:rPr lang="ru-RU" sz="1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Інформування</a:t>
          </a:r>
          <a:r>
            <a: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батьків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E9A316-3A57-4F6D-9023-E03CBC29A1AB}" type="parTrans" cxnId="{F4EA507F-F52F-4368-83E3-36F7C457905B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D5AD2F-CC16-4B16-82EF-4C9B9970DDCD}" type="sibTrans" cxnId="{F4EA507F-F52F-4368-83E3-36F7C457905B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4FDB85-32FD-4531-8DE0-D7E6B946EB48}" type="pres">
      <dgm:prSet presAssocID="{14EF7919-A72E-4F99-952D-324CD3DA1B0E}" presName="Name0" presStyleCnt="0">
        <dgm:presLayoutVars>
          <dgm:dir/>
          <dgm:resizeHandles/>
        </dgm:presLayoutVars>
      </dgm:prSet>
      <dgm:spPr/>
    </dgm:pt>
    <dgm:pt modelId="{200D981A-7EC2-4737-AB5D-5C7AAF74D1C0}" type="pres">
      <dgm:prSet presAssocID="{551F0CE4-9CAF-422C-9761-24B11DF5654C}" presName="compNode" presStyleCnt="0"/>
      <dgm:spPr/>
    </dgm:pt>
    <dgm:pt modelId="{58910C3B-1992-4691-987C-396C0E78BB0B}" type="pres">
      <dgm:prSet presAssocID="{551F0CE4-9CAF-422C-9761-24B11DF5654C}" presName="dummyConnPt" presStyleCnt="0"/>
      <dgm:spPr/>
    </dgm:pt>
    <dgm:pt modelId="{3D8CCB46-9B62-45A7-95FE-C28074DBDDEA}" type="pres">
      <dgm:prSet presAssocID="{551F0CE4-9CAF-422C-9761-24B11DF5654C}" presName="node" presStyleLbl="node1" presStyleIdx="0" presStyleCnt="9">
        <dgm:presLayoutVars>
          <dgm:bulletEnabled val="1"/>
        </dgm:presLayoutVars>
      </dgm:prSet>
      <dgm:spPr/>
    </dgm:pt>
    <dgm:pt modelId="{416F4FDB-A3F4-4F2A-A4AE-5A04FDA0150C}" type="pres">
      <dgm:prSet presAssocID="{9EA332F8-5B5F-4260-8AD2-64630B9781EF}" presName="sibTrans" presStyleLbl="bgSibTrans2D1" presStyleIdx="0" presStyleCnt="8"/>
      <dgm:spPr/>
    </dgm:pt>
    <dgm:pt modelId="{80E47660-CD6C-4563-9020-884042CF7530}" type="pres">
      <dgm:prSet presAssocID="{4F635BFB-821A-4E47-B9BD-FD06F60408AF}" presName="compNode" presStyleCnt="0"/>
      <dgm:spPr/>
    </dgm:pt>
    <dgm:pt modelId="{D67A70BB-C2B0-4306-8F62-9FC7E4EBD21D}" type="pres">
      <dgm:prSet presAssocID="{4F635BFB-821A-4E47-B9BD-FD06F60408AF}" presName="dummyConnPt" presStyleCnt="0"/>
      <dgm:spPr/>
    </dgm:pt>
    <dgm:pt modelId="{9CD306A4-C1E5-43C0-87CA-2016F1F3171B}" type="pres">
      <dgm:prSet presAssocID="{4F635BFB-821A-4E47-B9BD-FD06F60408AF}" presName="node" presStyleLbl="node1" presStyleIdx="1" presStyleCnt="9">
        <dgm:presLayoutVars>
          <dgm:bulletEnabled val="1"/>
        </dgm:presLayoutVars>
      </dgm:prSet>
      <dgm:spPr/>
    </dgm:pt>
    <dgm:pt modelId="{E55A736E-818A-46B4-8A38-3186B73C795D}" type="pres">
      <dgm:prSet presAssocID="{72D54A98-A3C0-4BDA-A86A-04CF68EC54A3}" presName="sibTrans" presStyleLbl="bgSibTrans2D1" presStyleIdx="1" presStyleCnt="8"/>
      <dgm:spPr/>
    </dgm:pt>
    <dgm:pt modelId="{F88A69A6-307B-4732-9B30-80CF3154DB63}" type="pres">
      <dgm:prSet presAssocID="{876D8C61-234B-41B7-A4BE-17FAD3A372FA}" presName="compNode" presStyleCnt="0"/>
      <dgm:spPr/>
    </dgm:pt>
    <dgm:pt modelId="{6ECC0D68-C0C4-4E12-8BAB-A65C5962DB98}" type="pres">
      <dgm:prSet presAssocID="{876D8C61-234B-41B7-A4BE-17FAD3A372FA}" presName="dummyConnPt" presStyleCnt="0"/>
      <dgm:spPr/>
    </dgm:pt>
    <dgm:pt modelId="{3AE04EA3-ECB2-41A7-91EB-83DFE6571ED5}" type="pres">
      <dgm:prSet presAssocID="{876D8C61-234B-41B7-A4BE-17FAD3A372FA}" presName="node" presStyleLbl="node1" presStyleIdx="2" presStyleCnt="9">
        <dgm:presLayoutVars>
          <dgm:bulletEnabled val="1"/>
        </dgm:presLayoutVars>
      </dgm:prSet>
      <dgm:spPr/>
    </dgm:pt>
    <dgm:pt modelId="{F0C0CA6B-F807-42DF-B9DE-7839B0916C13}" type="pres">
      <dgm:prSet presAssocID="{7F68FA36-EA4A-4180-9A0C-964B2147D510}" presName="sibTrans" presStyleLbl="bgSibTrans2D1" presStyleIdx="2" presStyleCnt="8"/>
      <dgm:spPr/>
    </dgm:pt>
    <dgm:pt modelId="{8904E182-F318-4441-9BEE-B8A191AF6985}" type="pres">
      <dgm:prSet presAssocID="{5F35F490-2D0B-423D-84F5-77426EFE57C1}" presName="compNode" presStyleCnt="0"/>
      <dgm:spPr/>
    </dgm:pt>
    <dgm:pt modelId="{CA0A5FB6-25CB-4B72-8852-0B5A29EC18F8}" type="pres">
      <dgm:prSet presAssocID="{5F35F490-2D0B-423D-84F5-77426EFE57C1}" presName="dummyConnPt" presStyleCnt="0"/>
      <dgm:spPr/>
    </dgm:pt>
    <dgm:pt modelId="{B010DF78-2FCF-4227-944F-8279BBD66DA4}" type="pres">
      <dgm:prSet presAssocID="{5F35F490-2D0B-423D-84F5-77426EFE57C1}" presName="node" presStyleLbl="node1" presStyleIdx="3" presStyleCnt="9">
        <dgm:presLayoutVars>
          <dgm:bulletEnabled val="1"/>
        </dgm:presLayoutVars>
      </dgm:prSet>
      <dgm:spPr/>
    </dgm:pt>
    <dgm:pt modelId="{8CA512C2-8D96-4EA9-BB5F-2FE9C127D70C}" type="pres">
      <dgm:prSet presAssocID="{57ECB253-32EA-4C51-B23F-FBB4B95F6D63}" presName="sibTrans" presStyleLbl="bgSibTrans2D1" presStyleIdx="3" presStyleCnt="8"/>
      <dgm:spPr/>
    </dgm:pt>
    <dgm:pt modelId="{9803F1ED-F8F8-49AD-8D92-609EE0DD9983}" type="pres">
      <dgm:prSet presAssocID="{0DEA43D0-766B-4750-881E-3D556FE52DAC}" presName="compNode" presStyleCnt="0"/>
      <dgm:spPr/>
    </dgm:pt>
    <dgm:pt modelId="{29A060C6-4973-4BC2-91F2-85F1BC1CDACA}" type="pres">
      <dgm:prSet presAssocID="{0DEA43D0-766B-4750-881E-3D556FE52DAC}" presName="dummyConnPt" presStyleCnt="0"/>
      <dgm:spPr/>
    </dgm:pt>
    <dgm:pt modelId="{9489F38F-D43B-4547-BDDC-69A04D60B9E6}" type="pres">
      <dgm:prSet presAssocID="{0DEA43D0-766B-4750-881E-3D556FE52DAC}" presName="node" presStyleLbl="node1" presStyleIdx="4" presStyleCnt="9">
        <dgm:presLayoutVars>
          <dgm:bulletEnabled val="1"/>
        </dgm:presLayoutVars>
      </dgm:prSet>
      <dgm:spPr/>
    </dgm:pt>
    <dgm:pt modelId="{6172A571-1FE8-461D-8F4E-B97CE3A41EFA}" type="pres">
      <dgm:prSet presAssocID="{B9DAB476-6149-41A9-B640-BBB53E360132}" presName="sibTrans" presStyleLbl="bgSibTrans2D1" presStyleIdx="4" presStyleCnt="8"/>
      <dgm:spPr/>
    </dgm:pt>
    <dgm:pt modelId="{3495831F-F16D-4D0B-BA46-07CF2D3DA74A}" type="pres">
      <dgm:prSet presAssocID="{37220D3F-7E00-425F-8F00-BD4C2A52793E}" presName="compNode" presStyleCnt="0"/>
      <dgm:spPr/>
    </dgm:pt>
    <dgm:pt modelId="{A6B4B75B-9602-4457-858E-32C08107D390}" type="pres">
      <dgm:prSet presAssocID="{37220D3F-7E00-425F-8F00-BD4C2A52793E}" presName="dummyConnPt" presStyleCnt="0"/>
      <dgm:spPr/>
    </dgm:pt>
    <dgm:pt modelId="{F3DE07E5-33CB-4D57-8F0E-B477FCC11106}" type="pres">
      <dgm:prSet presAssocID="{37220D3F-7E00-425F-8F00-BD4C2A52793E}" presName="node" presStyleLbl="node1" presStyleIdx="5" presStyleCnt="9">
        <dgm:presLayoutVars>
          <dgm:bulletEnabled val="1"/>
        </dgm:presLayoutVars>
      </dgm:prSet>
      <dgm:spPr/>
    </dgm:pt>
    <dgm:pt modelId="{E5DE323B-3156-4F05-B7FF-BADA07C4B739}" type="pres">
      <dgm:prSet presAssocID="{D7D5AD2F-CC16-4B16-82EF-4C9B9970DDCD}" presName="sibTrans" presStyleLbl="bgSibTrans2D1" presStyleIdx="5" presStyleCnt="8"/>
      <dgm:spPr/>
    </dgm:pt>
    <dgm:pt modelId="{492F21F1-5051-454F-9A53-AEAF992C5161}" type="pres">
      <dgm:prSet presAssocID="{F7FBD3D2-5ECD-4C03-9077-F10D481D56E8}" presName="compNode" presStyleCnt="0"/>
      <dgm:spPr/>
    </dgm:pt>
    <dgm:pt modelId="{67684A0E-A1F1-4A75-883C-EFBA0F6EB51B}" type="pres">
      <dgm:prSet presAssocID="{F7FBD3D2-5ECD-4C03-9077-F10D481D56E8}" presName="dummyConnPt" presStyleCnt="0"/>
      <dgm:spPr/>
    </dgm:pt>
    <dgm:pt modelId="{D5DBDB98-67E8-4CAC-9FA5-E1CC1D9DEAF7}" type="pres">
      <dgm:prSet presAssocID="{F7FBD3D2-5ECD-4C03-9077-F10D481D56E8}" presName="node" presStyleLbl="node1" presStyleIdx="6" presStyleCnt="9">
        <dgm:presLayoutVars>
          <dgm:bulletEnabled val="1"/>
        </dgm:presLayoutVars>
      </dgm:prSet>
      <dgm:spPr/>
    </dgm:pt>
    <dgm:pt modelId="{FFE78A33-4A08-4A31-B360-167EA49E8293}" type="pres">
      <dgm:prSet presAssocID="{CA155303-E220-42A0-87C9-6308E28D7CAC}" presName="sibTrans" presStyleLbl="bgSibTrans2D1" presStyleIdx="6" presStyleCnt="8"/>
      <dgm:spPr/>
    </dgm:pt>
    <dgm:pt modelId="{60754A02-9178-49BB-9B74-5D8DBDE62F99}" type="pres">
      <dgm:prSet presAssocID="{9B1BD0AD-0679-4BCC-85D1-BAFD1F4E974E}" presName="compNode" presStyleCnt="0"/>
      <dgm:spPr/>
    </dgm:pt>
    <dgm:pt modelId="{5F952B31-4E73-4FC6-BE40-2AC027F22C79}" type="pres">
      <dgm:prSet presAssocID="{9B1BD0AD-0679-4BCC-85D1-BAFD1F4E974E}" presName="dummyConnPt" presStyleCnt="0"/>
      <dgm:spPr/>
    </dgm:pt>
    <dgm:pt modelId="{11E04D94-F833-44A3-83E7-401C7FAC1F7A}" type="pres">
      <dgm:prSet presAssocID="{9B1BD0AD-0679-4BCC-85D1-BAFD1F4E974E}" presName="node" presStyleLbl="node1" presStyleIdx="7" presStyleCnt="9">
        <dgm:presLayoutVars>
          <dgm:bulletEnabled val="1"/>
        </dgm:presLayoutVars>
      </dgm:prSet>
      <dgm:spPr/>
    </dgm:pt>
    <dgm:pt modelId="{D5E1340D-B8BA-4B7F-BBAD-A6E5A3257146}" type="pres">
      <dgm:prSet presAssocID="{EC210404-52B2-4488-88CB-E98E84504362}" presName="sibTrans" presStyleLbl="bgSibTrans2D1" presStyleIdx="7" presStyleCnt="8"/>
      <dgm:spPr/>
    </dgm:pt>
    <dgm:pt modelId="{E249E1E3-0786-46FF-93B4-BB6AE615AA77}" type="pres">
      <dgm:prSet presAssocID="{4C828DE3-F48F-4381-9E51-7D0BDB11F4D0}" presName="compNode" presStyleCnt="0"/>
      <dgm:spPr/>
    </dgm:pt>
    <dgm:pt modelId="{5B19715F-7FCE-4E76-B818-644D0D3F6548}" type="pres">
      <dgm:prSet presAssocID="{4C828DE3-F48F-4381-9E51-7D0BDB11F4D0}" presName="dummyConnPt" presStyleCnt="0"/>
      <dgm:spPr/>
    </dgm:pt>
    <dgm:pt modelId="{170FD76B-C070-464A-AB3D-F35EC7584FF5}" type="pres">
      <dgm:prSet presAssocID="{4C828DE3-F48F-4381-9E51-7D0BDB11F4D0}" presName="node" presStyleLbl="node1" presStyleIdx="8" presStyleCnt="9">
        <dgm:presLayoutVars>
          <dgm:bulletEnabled val="1"/>
        </dgm:presLayoutVars>
      </dgm:prSet>
      <dgm:spPr/>
    </dgm:pt>
  </dgm:ptLst>
  <dgm:cxnLst>
    <dgm:cxn modelId="{22BA5408-9256-4A2C-85EF-A8F13781FA76}" srcId="{14EF7919-A72E-4F99-952D-324CD3DA1B0E}" destId="{551F0CE4-9CAF-422C-9761-24B11DF5654C}" srcOrd="0" destOrd="0" parTransId="{A8156A26-5F04-4D7F-A143-EAADBE95DABB}" sibTransId="{9EA332F8-5B5F-4260-8AD2-64630B9781EF}"/>
    <dgm:cxn modelId="{1D33AC09-229B-47C2-AA82-F0A2092FDB63}" srcId="{14EF7919-A72E-4F99-952D-324CD3DA1B0E}" destId="{876D8C61-234B-41B7-A4BE-17FAD3A372FA}" srcOrd="2" destOrd="0" parTransId="{C9D98BA5-5907-4540-8E65-563EDDA5B42F}" sibTransId="{7F68FA36-EA4A-4180-9A0C-964B2147D510}"/>
    <dgm:cxn modelId="{2415CD13-087A-43EE-A218-A4D73F43BE01}" type="presOf" srcId="{D7D5AD2F-CC16-4B16-82EF-4C9B9970DDCD}" destId="{E5DE323B-3156-4F05-B7FF-BADA07C4B739}" srcOrd="0" destOrd="0" presId="urn:microsoft.com/office/officeart/2005/8/layout/bProcess4"/>
    <dgm:cxn modelId="{CBE49514-237A-435C-A70C-0036170EAC4B}" type="presOf" srcId="{876D8C61-234B-41B7-A4BE-17FAD3A372FA}" destId="{3AE04EA3-ECB2-41A7-91EB-83DFE6571ED5}" srcOrd="0" destOrd="0" presId="urn:microsoft.com/office/officeart/2005/8/layout/bProcess4"/>
    <dgm:cxn modelId="{A529FF1D-7FEA-4B27-B9F5-D8028D29CD79}" type="presOf" srcId="{4F635BFB-821A-4E47-B9BD-FD06F60408AF}" destId="{9CD306A4-C1E5-43C0-87CA-2016F1F3171B}" srcOrd="0" destOrd="0" presId="urn:microsoft.com/office/officeart/2005/8/layout/bProcess4"/>
    <dgm:cxn modelId="{CC127429-AFB8-4CA6-9D80-2C9B2C36D55D}" type="presOf" srcId="{551F0CE4-9CAF-422C-9761-24B11DF5654C}" destId="{3D8CCB46-9B62-45A7-95FE-C28074DBDDEA}" srcOrd="0" destOrd="0" presId="urn:microsoft.com/office/officeart/2005/8/layout/bProcess4"/>
    <dgm:cxn modelId="{D482AC6F-BFE2-4718-8185-78AC1E5814AE}" type="presOf" srcId="{9EA332F8-5B5F-4260-8AD2-64630B9781EF}" destId="{416F4FDB-A3F4-4F2A-A4AE-5A04FDA0150C}" srcOrd="0" destOrd="0" presId="urn:microsoft.com/office/officeart/2005/8/layout/bProcess4"/>
    <dgm:cxn modelId="{DD90C370-3274-4275-8E55-D53D256AFA76}" type="presOf" srcId="{37220D3F-7E00-425F-8F00-BD4C2A52793E}" destId="{F3DE07E5-33CB-4D57-8F0E-B477FCC11106}" srcOrd="0" destOrd="0" presId="urn:microsoft.com/office/officeart/2005/8/layout/bProcess4"/>
    <dgm:cxn modelId="{36687F51-6A52-4E99-99B3-90D05C882828}" type="presOf" srcId="{0DEA43D0-766B-4750-881E-3D556FE52DAC}" destId="{9489F38F-D43B-4547-BDDC-69A04D60B9E6}" srcOrd="0" destOrd="0" presId="urn:microsoft.com/office/officeart/2005/8/layout/bProcess4"/>
    <dgm:cxn modelId="{CF429D57-77A3-4DA4-8313-F5DE242DEEC1}" type="presOf" srcId="{57ECB253-32EA-4C51-B23F-FBB4B95F6D63}" destId="{8CA512C2-8D96-4EA9-BB5F-2FE9C127D70C}" srcOrd="0" destOrd="0" presId="urn:microsoft.com/office/officeart/2005/8/layout/bProcess4"/>
    <dgm:cxn modelId="{B7F0457D-A7C8-4444-99BF-FFB875F32BB8}" type="presOf" srcId="{4C828DE3-F48F-4381-9E51-7D0BDB11F4D0}" destId="{170FD76B-C070-464A-AB3D-F35EC7584FF5}" srcOrd="0" destOrd="0" presId="urn:microsoft.com/office/officeart/2005/8/layout/bProcess4"/>
    <dgm:cxn modelId="{F4EA507F-F52F-4368-83E3-36F7C457905B}" srcId="{14EF7919-A72E-4F99-952D-324CD3DA1B0E}" destId="{37220D3F-7E00-425F-8F00-BD4C2A52793E}" srcOrd="5" destOrd="0" parTransId="{47E9A316-3A57-4F6D-9023-E03CBC29A1AB}" sibTransId="{D7D5AD2F-CC16-4B16-82EF-4C9B9970DDCD}"/>
    <dgm:cxn modelId="{067F4A88-EDEC-4231-896C-6F9417662E5E}" srcId="{14EF7919-A72E-4F99-952D-324CD3DA1B0E}" destId="{4C828DE3-F48F-4381-9E51-7D0BDB11F4D0}" srcOrd="8" destOrd="0" parTransId="{E7A8291F-144E-49A4-819D-AD4D8148199B}" sibTransId="{5B87C1CE-F554-4A57-A301-D138AF735DFA}"/>
    <dgm:cxn modelId="{9CFBE888-1FDF-49C0-9F48-F0C80C1D05F2}" srcId="{14EF7919-A72E-4F99-952D-324CD3DA1B0E}" destId="{5F35F490-2D0B-423D-84F5-77426EFE57C1}" srcOrd="3" destOrd="0" parTransId="{133AD45A-C6FE-4015-9CDF-5BA40B2BA082}" sibTransId="{57ECB253-32EA-4C51-B23F-FBB4B95F6D63}"/>
    <dgm:cxn modelId="{63261B8C-C0B7-4468-B1C3-3B372F233F0E}" srcId="{14EF7919-A72E-4F99-952D-324CD3DA1B0E}" destId="{0DEA43D0-766B-4750-881E-3D556FE52DAC}" srcOrd="4" destOrd="0" parTransId="{34EDBAA0-C846-42AA-8711-AB045BA7A00D}" sibTransId="{B9DAB476-6149-41A9-B640-BBB53E360132}"/>
    <dgm:cxn modelId="{9AA5F492-AEEE-4422-99D5-E3103B511D55}" type="presOf" srcId="{B9DAB476-6149-41A9-B640-BBB53E360132}" destId="{6172A571-1FE8-461D-8F4E-B97CE3A41EFA}" srcOrd="0" destOrd="0" presId="urn:microsoft.com/office/officeart/2005/8/layout/bProcess4"/>
    <dgm:cxn modelId="{44EFE596-6827-4F54-B9D0-CBA78EA0685E}" type="presOf" srcId="{F7FBD3D2-5ECD-4C03-9077-F10D481D56E8}" destId="{D5DBDB98-67E8-4CAC-9FA5-E1CC1D9DEAF7}" srcOrd="0" destOrd="0" presId="urn:microsoft.com/office/officeart/2005/8/layout/bProcess4"/>
    <dgm:cxn modelId="{C20D7B9A-CA69-40E6-92EA-FC38E4E0B8D7}" type="presOf" srcId="{CA155303-E220-42A0-87C9-6308E28D7CAC}" destId="{FFE78A33-4A08-4A31-B360-167EA49E8293}" srcOrd="0" destOrd="0" presId="urn:microsoft.com/office/officeart/2005/8/layout/bProcess4"/>
    <dgm:cxn modelId="{031CCEA2-9153-475A-8E20-C013B530FF8A}" type="presOf" srcId="{9B1BD0AD-0679-4BCC-85D1-BAFD1F4E974E}" destId="{11E04D94-F833-44A3-83E7-401C7FAC1F7A}" srcOrd="0" destOrd="0" presId="urn:microsoft.com/office/officeart/2005/8/layout/bProcess4"/>
    <dgm:cxn modelId="{22FACDB2-33EF-4AC4-9E0B-864B6ABFCCAB}" type="presOf" srcId="{EC210404-52B2-4488-88CB-E98E84504362}" destId="{D5E1340D-B8BA-4B7F-BBAD-A6E5A3257146}" srcOrd="0" destOrd="0" presId="urn:microsoft.com/office/officeart/2005/8/layout/bProcess4"/>
    <dgm:cxn modelId="{E7912EB4-C4D9-4454-96C9-B6593DA238CE}" type="presOf" srcId="{14EF7919-A72E-4F99-952D-324CD3DA1B0E}" destId="{1F4FDB85-32FD-4531-8DE0-D7E6B946EB48}" srcOrd="0" destOrd="0" presId="urn:microsoft.com/office/officeart/2005/8/layout/bProcess4"/>
    <dgm:cxn modelId="{18AC61D9-6EE1-4E20-9332-6895E1AE40BD}" srcId="{14EF7919-A72E-4F99-952D-324CD3DA1B0E}" destId="{9B1BD0AD-0679-4BCC-85D1-BAFD1F4E974E}" srcOrd="7" destOrd="0" parTransId="{32155656-C848-4C63-AD7D-B362FF957734}" sibTransId="{EC210404-52B2-4488-88CB-E98E84504362}"/>
    <dgm:cxn modelId="{A68AE3DA-D831-461D-B644-1EB1A963951B}" srcId="{14EF7919-A72E-4F99-952D-324CD3DA1B0E}" destId="{F7FBD3D2-5ECD-4C03-9077-F10D481D56E8}" srcOrd="6" destOrd="0" parTransId="{F572BA37-0C55-493E-A865-72A71B46FB8C}" sibTransId="{CA155303-E220-42A0-87C9-6308E28D7CAC}"/>
    <dgm:cxn modelId="{9CF6EFDF-E298-48A8-BE0E-1023B7435ECD}" srcId="{14EF7919-A72E-4F99-952D-324CD3DA1B0E}" destId="{4F635BFB-821A-4E47-B9BD-FD06F60408AF}" srcOrd="1" destOrd="0" parTransId="{C418104D-13A9-4A9D-A206-0D4071B7F389}" sibTransId="{72D54A98-A3C0-4BDA-A86A-04CF68EC54A3}"/>
    <dgm:cxn modelId="{021209E5-33B0-47F2-8546-9E5262D2756B}" type="presOf" srcId="{5F35F490-2D0B-423D-84F5-77426EFE57C1}" destId="{B010DF78-2FCF-4227-944F-8279BBD66DA4}" srcOrd="0" destOrd="0" presId="urn:microsoft.com/office/officeart/2005/8/layout/bProcess4"/>
    <dgm:cxn modelId="{DB7268F9-BCA0-464B-81C7-A4B48056A790}" type="presOf" srcId="{72D54A98-A3C0-4BDA-A86A-04CF68EC54A3}" destId="{E55A736E-818A-46B4-8A38-3186B73C795D}" srcOrd="0" destOrd="0" presId="urn:microsoft.com/office/officeart/2005/8/layout/bProcess4"/>
    <dgm:cxn modelId="{0FA82BFD-D814-439E-8094-435E928E1C55}" type="presOf" srcId="{7F68FA36-EA4A-4180-9A0C-964B2147D510}" destId="{F0C0CA6B-F807-42DF-B9DE-7839B0916C13}" srcOrd="0" destOrd="0" presId="urn:microsoft.com/office/officeart/2005/8/layout/bProcess4"/>
    <dgm:cxn modelId="{8B46CC6C-031D-40D5-A642-590F0B774064}" type="presParOf" srcId="{1F4FDB85-32FD-4531-8DE0-D7E6B946EB48}" destId="{200D981A-7EC2-4737-AB5D-5C7AAF74D1C0}" srcOrd="0" destOrd="0" presId="urn:microsoft.com/office/officeart/2005/8/layout/bProcess4"/>
    <dgm:cxn modelId="{5D22180A-1433-408A-A388-78C60381017E}" type="presParOf" srcId="{200D981A-7EC2-4737-AB5D-5C7AAF74D1C0}" destId="{58910C3B-1992-4691-987C-396C0E78BB0B}" srcOrd="0" destOrd="0" presId="urn:microsoft.com/office/officeart/2005/8/layout/bProcess4"/>
    <dgm:cxn modelId="{34B7C316-43B6-46D1-A92E-CB2779E007FB}" type="presParOf" srcId="{200D981A-7EC2-4737-AB5D-5C7AAF74D1C0}" destId="{3D8CCB46-9B62-45A7-95FE-C28074DBDDEA}" srcOrd="1" destOrd="0" presId="urn:microsoft.com/office/officeart/2005/8/layout/bProcess4"/>
    <dgm:cxn modelId="{95483210-4165-4883-8925-74123389A4CA}" type="presParOf" srcId="{1F4FDB85-32FD-4531-8DE0-D7E6B946EB48}" destId="{416F4FDB-A3F4-4F2A-A4AE-5A04FDA0150C}" srcOrd="1" destOrd="0" presId="urn:microsoft.com/office/officeart/2005/8/layout/bProcess4"/>
    <dgm:cxn modelId="{167B8A80-608F-4A0E-9BBE-8616FA426BA9}" type="presParOf" srcId="{1F4FDB85-32FD-4531-8DE0-D7E6B946EB48}" destId="{80E47660-CD6C-4563-9020-884042CF7530}" srcOrd="2" destOrd="0" presId="urn:microsoft.com/office/officeart/2005/8/layout/bProcess4"/>
    <dgm:cxn modelId="{3D095D6E-6EF0-49C3-B629-E8F60CB122DA}" type="presParOf" srcId="{80E47660-CD6C-4563-9020-884042CF7530}" destId="{D67A70BB-C2B0-4306-8F62-9FC7E4EBD21D}" srcOrd="0" destOrd="0" presId="urn:microsoft.com/office/officeart/2005/8/layout/bProcess4"/>
    <dgm:cxn modelId="{6F8BC930-8A99-425B-80EB-CC24E6BC8656}" type="presParOf" srcId="{80E47660-CD6C-4563-9020-884042CF7530}" destId="{9CD306A4-C1E5-43C0-87CA-2016F1F3171B}" srcOrd="1" destOrd="0" presId="urn:microsoft.com/office/officeart/2005/8/layout/bProcess4"/>
    <dgm:cxn modelId="{A5128D69-8BE5-40F3-A221-1A8C907EC9E2}" type="presParOf" srcId="{1F4FDB85-32FD-4531-8DE0-D7E6B946EB48}" destId="{E55A736E-818A-46B4-8A38-3186B73C795D}" srcOrd="3" destOrd="0" presId="urn:microsoft.com/office/officeart/2005/8/layout/bProcess4"/>
    <dgm:cxn modelId="{185A2B25-4043-49FD-A6F4-58C45481AB81}" type="presParOf" srcId="{1F4FDB85-32FD-4531-8DE0-D7E6B946EB48}" destId="{F88A69A6-307B-4732-9B30-80CF3154DB63}" srcOrd="4" destOrd="0" presId="urn:microsoft.com/office/officeart/2005/8/layout/bProcess4"/>
    <dgm:cxn modelId="{15DB489E-5B82-46AE-9CE2-E5754AD092EE}" type="presParOf" srcId="{F88A69A6-307B-4732-9B30-80CF3154DB63}" destId="{6ECC0D68-C0C4-4E12-8BAB-A65C5962DB98}" srcOrd="0" destOrd="0" presId="urn:microsoft.com/office/officeart/2005/8/layout/bProcess4"/>
    <dgm:cxn modelId="{5C7A6C82-CB80-4255-9583-E545FBF0C98C}" type="presParOf" srcId="{F88A69A6-307B-4732-9B30-80CF3154DB63}" destId="{3AE04EA3-ECB2-41A7-91EB-83DFE6571ED5}" srcOrd="1" destOrd="0" presId="urn:microsoft.com/office/officeart/2005/8/layout/bProcess4"/>
    <dgm:cxn modelId="{90886E15-72A2-4EFB-A0D2-09D6B88566C2}" type="presParOf" srcId="{1F4FDB85-32FD-4531-8DE0-D7E6B946EB48}" destId="{F0C0CA6B-F807-42DF-B9DE-7839B0916C13}" srcOrd="5" destOrd="0" presId="urn:microsoft.com/office/officeart/2005/8/layout/bProcess4"/>
    <dgm:cxn modelId="{5419730D-2E30-40BD-A7B5-58E356A70807}" type="presParOf" srcId="{1F4FDB85-32FD-4531-8DE0-D7E6B946EB48}" destId="{8904E182-F318-4441-9BEE-B8A191AF6985}" srcOrd="6" destOrd="0" presId="urn:microsoft.com/office/officeart/2005/8/layout/bProcess4"/>
    <dgm:cxn modelId="{93A709E2-4C78-428B-B955-EF40341E814E}" type="presParOf" srcId="{8904E182-F318-4441-9BEE-B8A191AF6985}" destId="{CA0A5FB6-25CB-4B72-8852-0B5A29EC18F8}" srcOrd="0" destOrd="0" presId="urn:microsoft.com/office/officeart/2005/8/layout/bProcess4"/>
    <dgm:cxn modelId="{8A24ED57-B5C6-4033-B97A-77778B725553}" type="presParOf" srcId="{8904E182-F318-4441-9BEE-B8A191AF6985}" destId="{B010DF78-2FCF-4227-944F-8279BBD66DA4}" srcOrd="1" destOrd="0" presId="urn:microsoft.com/office/officeart/2005/8/layout/bProcess4"/>
    <dgm:cxn modelId="{75F219EF-DE61-4744-8ACD-D8562DF67357}" type="presParOf" srcId="{1F4FDB85-32FD-4531-8DE0-D7E6B946EB48}" destId="{8CA512C2-8D96-4EA9-BB5F-2FE9C127D70C}" srcOrd="7" destOrd="0" presId="urn:microsoft.com/office/officeart/2005/8/layout/bProcess4"/>
    <dgm:cxn modelId="{2F651D7E-FA31-4C6D-96E3-8D1FE6035AF7}" type="presParOf" srcId="{1F4FDB85-32FD-4531-8DE0-D7E6B946EB48}" destId="{9803F1ED-F8F8-49AD-8D92-609EE0DD9983}" srcOrd="8" destOrd="0" presId="urn:microsoft.com/office/officeart/2005/8/layout/bProcess4"/>
    <dgm:cxn modelId="{0950C253-4689-4EB7-9E31-FA1242ED9E77}" type="presParOf" srcId="{9803F1ED-F8F8-49AD-8D92-609EE0DD9983}" destId="{29A060C6-4973-4BC2-91F2-85F1BC1CDACA}" srcOrd="0" destOrd="0" presId="urn:microsoft.com/office/officeart/2005/8/layout/bProcess4"/>
    <dgm:cxn modelId="{5DFE6A83-2475-46B3-92FB-361E1304F9D2}" type="presParOf" srcId="{9803F1ED-F8F8-49AD-8D92-609EE0DD9983}" destId="{9489F38F-D43B-4547-BDDC-69A04D60B9E6}" srcOrd="1" destOrd="0" presId="urn:microsoft.com/office/officeart/2005/8/layout/bProcess4"/>
    <dgm:cxn modelId="{858EAA58-D834-41E3-A929-BC7489DBFA43}" type="presParOf" srcId="{1F4FDB85-32FD-4531-8DE0-D7E6B946EB48}" destId="{6172A571-1FE8-461D-8F4E-B97CE3A41EFA}" srcOrd="9" destOrd="0" presId="urn:microsoft.com/office/officeart/2005/8/layout/bProcess4"/>
    <dgm:cxn modelId="{C03A8CB1-9A7E-4F7D-B058-BC79A10A95FE}" type="presParOf" srcId="{1F4FDB85-32FD-4531-8DE0-D7E6B946EB48}" destId="{3495831F-F16D-4D0B-BA46-07CF2D3DA74A}" srcOrd="10" destOrd="0" presId="urn:microsoft.com/office/officeart/2005/8/layout/bProcess4"/>
    <dgm:cxn modelId="{4A0BE49D-8F37-444A-873F-7A376B959982}" type="presParOf" srcId="{3495831F-F16D-4D0B-BA46-07CF2D3DA74A}" destId="{A6B4B75B-9602-4457-858E-32C08107D390}" srcOrd="0" destOrd="0" presId="urn:microsoft.com/office/officeart/2005/8/layout/bProcess4"/>
    <dgm:cxn modelId="{C5A2531F-8A31-407D-8D16-E5131593589E}" type="presParOf" srcId="{3495831F-F16D-4D0B-BA46-07CF2D3DA74A}" destId="{F3DE07E5-33CB-4D57-8F0E-B477FCC11106}" srcOrd="1" destOrd="0" presId="urn:microsoft.com/office/officeart/2005/8/layout/bProcess4"/>
    <dgm:cxn modelId="{EE466D48-6FA6-446D-9DBF-41D24EB9AD7A}" type="presParOf" srcId="{1F4FDB85-32FD-4531-8DE0-D7E6B946EB48}" destId="{E5DE323B-3156-4F05-B7FF-BADA07C4B739}" srcOrd="11" destOrd="0" presId="urn:microsoft.com/office/officeart/2005/8/layout/bProcess4"/>
    <dgm:cxn modelId="{A035A450-9B4D-4A46-8D59-580789EF5FEF}" type="presParOf" srcId="{1F4FDB85-32FD-4531-8DE0-D7E6B946EB48}" destId="{492F21F1-5051-454F-9A53-AEAF992C5161}" srcOrd="12" destOrd="0" presId="urn:microsoft.com/office/officeart/2005/8/layout/bProcess4"/>
    <dgm:cxn modelId="{DB826C9C-208F-4035-8DF0-EA12F19BCC1D}" type="presParOf" srcId="{492F21F1-5051-454F-9A53-AEAF992C5161}" destId="{67684A0E-A1F1-4A75-883C-EFBA0F6EB51B}" srcOrd="0" destOrd="0" presId="urn:microsoft.com/office/officeart/2005/8/layout/bProcess4"/>
    <dgm:cxn modelId="{06001FC6-032D-4A32-9E0C-ED2185B108E7}" type="presParOf" srcId="{492F21F1-5051-454F-9A53-AEAF992C5161}" destId="{D5DBDB98-67E8-4CAC-9FA5-E1CC1D9DEAF7}" srcOrd="1" destOrd="0" presId="urn:microsoft.com/office/officeart/2005/8/layout/bProcess4"/>
    <dgm:cxn modelId="{84FC0F44-4180-49F3-98F0-B45951535903}" type="presParOf" srcId="{1F4FDB85-32FD-4531-8DE0-D7E6B946EB48}" destId="{FFE78A33-4A08-4A31-B360-167EA49E8293}" srcOrd="13" destOrd="0" presId="urn:microsoft.com/office/officeart/2005/8/layout/bProcess4"/>
    <dgm:cxn modelId="{88868567-6CE3-4294-BFEA-2CFB6B0007EF}" type="presParOf" srcId="{1F4FDB85-32FD-4531-8DE0-D7E6B946EB48}" destId="{60754A02-9178-49BB-9B74-5D8DBDE62F99}" srcOrd="14" destOrd="0" presId="urn:microsoft.com/office/officeart/2005/8/layout/bProcess4"/>
    <dgm:cxn modelId="{4A97C65E-57F5-4C8C-8329-9265E018E3A9}" type="presParOf" srcId="{60754A02-9178-49BB-9B74-5D8DBDE62F99}" destId="{5F952B31-4E73-4FC6-BE40-2AC027F22C79}" srcOrd="0" destOrd="0" presId="urn:microsoft.com/office/officeart/2005/8/layout/bProcess4"/>
    <dgm:cxn modelId="{8DAA6736-9228-4B83-A3FD-6C16CA860DBD}" type="presParOf" srcId="{60754A02-9178-49BB-9B74-5D8DBDE62F99}" destId="{11E04D94-F833-44A3-83E7-401C7FAC1F7A}" srcOrd="1" destOrd="0" presId="urn:microsoft.com/office/officeart/2005/8/layout/bProcess4"/>
    <dgm:cxn modelId="{1E9A99F9-92E5-4BF3-9808-DF4091D063A5}" type="presParOf" srcId="{1F4FDB85-32FD-4531-8DE0-D7E6B946EB48}" destId="{D5E1340D-B8BA-4B7F-BBAD-A6E5A3257146}" srcOrd="15" destOrd="0" presId="urn:microsoft.com/office/officeart/2005/8/layout/bProcess4"/>
    <dgm:cxn modelId="{86FB7217-514E-4733-B6AB-D0B33FE91EAA}" type="presParOf" srcId="{1F4FDB85-32FD-4531-8DE0-D7E6B946EB48}" destId="{E249E1E3-0786-46FF-93B4-BB6AE615AA77}" srcOrd="16" destOrd="0" presId="urn:microsoft.com/office/officeart/2005/8/layout/bProcess4"/>
    <dgm:cxn modelId="{21CCE86B-4361-4281-9CDB-0E3CC50332FB}" type="presParOf" srcId="{E249E1E3-0786-46FF-93B4-BB6AE615AA77}" destId="{5B19715F-7FCE-4E76-B818-644D0D3F6548}" srcOrd="0" destOrd="0" presId="urn:microsoft.com/office/officeart/2005/8/layout/bProcess4"/>
    <dgm:cxn modelId="{15BDF89A-E487-44DC-A587-CFF9D04F5AA5}" type="presParOf" srcId="{E249E1E3-0786-46FF-93B4-BB6AE615AA77}" destId="{170FD76B-C070-464A-AB3D-F35EC7584FF5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1141A3-027E-4B9F-B5AA-C942B34B3384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4D6FBC4-5ABA-44B3-8BCD-5FDCD034B736}" type="pres">
      <dgm:prSet presAssocID="{BD1141A3-027E-4B9F-B5AA-C942B34B3384}" presName="cycle" presStyleCnt="0">
        <dgm:presLayoutVars>
          <dgm:dir/>
          <dgm:resizeHandles val="exact"/>
        </dgm:presLayoutVars>
      </dgm:prSet>
      <dgm:spPr/>
    </dgm:pt>
  </dgm:ptLst>
  <dgm:cxnLst>
    <dgm:cxn modelId="{7DDA8396-14B7-42AC-9FC3-CD93F7EE6303}" type="presOf" srcId="{BD1141A3-027E-4B9F-B5AA-C942B34B3384}" destId="{C4D6FBC4-5ABA-44B3-8BCD-5FDCD034B73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1D3854-5697-47A7-9BBE-0156F54DBD4E}">
      <dsp:nvSpPr>
        <dsp:cNvPr id="0" name=""/>
        <dsp:cNvSpPr/>
      </dsp:nvSpPr>
      <dsp:spPr>
        <a:xfrm>
          <a:off x="4968937" y="1846593"/>
          <a:ext cx="2179788" cy="213073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Принципи</a:t>
          </a: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складання</a:t>
          </a: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адвент-календаря</a:t>
          </a:r>
        </a:p>
      </dsp:txBody>
      <dsp:txXfrm>
        <a:off x="5288160" y="2158631"/>
        <a:ext cx="1541342" cy="1506656"/>
      </dsp:txXfrm>
    </dsp:sp>
    <dsp:sp modelId="{45C213FF-6ED5-4F12-96DE-BA65D2BA0E50}">
      <dsp:nvSpPr>
        <dsp:cNvPr id="0" name=""/>
        <dsp:cNvSpPr/>
      </dsp:nvSpPr>
      <dsp:spPr>
        <a:xfrm rot="16200000">
          <a:off x="5948636" y="1724560"/>
          <a:ext cx="220389" cy="23675"/>
        </a:xfrm>
        <a:custGeom>
          <a:avLst/>
          <a:gdLst/>
          <a:ahLst/>
          <a:cxnLst/>
          <a:rect l="0" t="0" r="0" b="0"/>
          <a:pathLst>
            <a:path>
              <a:moveTo>
                <a:pt x="0" y="11837"/>
              </a:moveTo>
              <a:lnTo>
                <a:pt x="220389" y="11837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>
        <a:off x="6053321" y="1730889"/>
        <a:ext cx="11019" cy="11019"/>
      </dsp:txXfrm>
    </dsp:sp>
    <dsp:sp modelId="{E73A926A-EDCD-455C-BBD4-FBAA93D2997D}">
      <dsp:nvSpPr>
        <dsp:cNvPr id="0" name=""/>
        <dsp:cNvSpPr/>
      </dsp:nvSpPr>
      <dsp:spPr>
        <a:xfrm>
          <a:off x="5257008" y="22557"/>
          <a:ext cx="1603646" cy="160364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Відповідність</a:t>
          </a: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до </a:t>
          </a:r>
          <a:r>
            <a:rPr lang="ru-RU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обраної</a:t>
          </a: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теми</a:t>
          </a:r>
        </a:p>
      </dsp:txBody>
      <dsp:txXfrm>
        <a:off x="5491857" y="257406"/>
        <a:ext cx="1133948" cy="1133948"/>
      </dsp:txXfrm>
    </dsp:sp>
    <dsp:sp modelId="{53147929-4CE9-4AEA-A748-A05575FF726C}">
      <dsp:nvSpPr>
        <dsp:cNvPr id="0" name=""/>
        <dsp:cNvSpPr/>
      </dsp:nvSpPr>
      <dsp:spPr>
        <a:xfrm>
          <a:off x="7148725" y="2900122"/>
          <a:ext cx="121524" cy="23675"/>
        </a:xfrm>
        <a:custGeom>
          <a:avLst/>
          <a:gdLst/>
          <a:ahLst/>
          <a:cxnLst/>
          <a:rect l="0" t="0" r="0" b="0"/>
          <a:pathLst>
            <a:path>
              <a:moveTo>
                <a:pt x="0" y="11837"/>
              </a:moveTo>
              <a:lnTo>
                <a:pt x="121524" y="11837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>
        <a:off x="7206449" y="2908921"/>
        <a:ext cx="6076" cy="6076"/>
      </dsp:txXfrm>
    </dsp:sp>
    <dsp:sp modelId="{A72A773A-7AF5-42AB-8318-6C73B98FD2FD}">
      <dsp:nvSpPr>
        <dsp:cNvPr id="0" name=""/>
        <dsp:cNvSpPr/>
      </dsp:nvSpPr>
      <dsp:spPr>
        <a:xfrm>
          <a:off x="7270250" y="2017486"/>
          <a:ext cx="1752320" cy="1788947"/>
        </a:xfrm>
        <a:prstGeom prst="ellips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strike="noStrike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Дотримання</a:t>
          </a:r>
          <a:r>
            <a:rPr lang="ru-RU" sz="2000" b="1" strike="noStrik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правил </a:t>
          </a:r>
          <a:r>
            <a:rPr lang="ru-RU" sz="2000" b="1" strike="noStrike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гри</a:t>
          </a:r>
          <a:endParaRPr lang="ru-RU" sz="2000" b="1" strike="noStrik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526871" y="2279471"/>
        <a:ext cx="1239078" cy="1264977"/>
      </dsp:txXfrm>
    </dsp:sp>
    <dsp:sp modelId="{EC1F1EE4-8E8E-4F81-8697-28EFA0551221}">
      <dsp:nvSpPr>
        <dsp:cNvPr id="0" name=""/>
        <dsp:cNvSpPr/>
      </dsp:nvSpPr>
      <dsp:spPr>
        <a:xfrm rot="5400000">
          <a:off x="5948636" y="4075683"/>
          <a:ext cx="220389" cy="23675"/>
        </a:xfrm>
        <a:custGeom>
          <a:avLst/>
          <a:gdLst/>
          <a:ahLst/>
          <a:cxnLst/>
          <a:rect l="0" t="0" r="0" b="0"/>
          <a:pathLst>
            <a:path>
              <a:moveTo>
                <a:pt x="0" y="11837"/>
              </a:moveTo>
              <a:lnTo>
                <a:pt x="220389" y="11837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>
        <a:off x="6053321" y="4082011"/>
        <a:ext cx="11019" cy="11019"/>
      </dsp:txXfrm>
    </dsp:sp>
    <dsp:sp modelId="{3C9C093B-D353-4CD8-B84B-DAC6923C6DDA}">
      <dsp:nvSpPr>
        <dsp:cNvPr id="0" name=""/>
        <dsp:cNvSpPr/>
      </dsp:nvSpPr>
      <dsp:spPr>
        <a:xfrm>
          <a:off x="5257008" y="4197715"/>
          <a:ext cx="1603646" cy="1603646"/>
        </a:xfrm>
        <a:prstGeom prst="ellips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Доступність</a:t>
          </a:r>
        </a:p>
      </dsp:txBody>
      <dsp:txXfrm>
        <a:off x="5491857" y="4432564"/>
        <a:ext cx="1133948" cy="1133948"/>
      </dsp:txXfrm>
    </dsp:sp>
    <dsp:sp modelId="{09537BF9-BBF1-4770-81AC-3756FED833DF}">
      <dsp:nvSpPr>
        <dsp:cNvPr id="0" name=""/>
        <dsp:cNvSpPr/>
      </dsp:nvSpPr>
      <dsp:spPr>
        <a:xfrm rot="10800000">
          <a:off x="4773075" y="2900122"/>
          <a:ext cx="195861" cy="23675"/>
        </a:xfrm>
        <a:custGeom>
          <a:avLst/>
          <a:gdLst/>
          <a:ahLst/>
          <a:cxnLst/>
          <a:rect l="0" t="0" r="0" b="0"/>
          <a:pathLst>
            <a:path>
              <a:moveTo>
                <a:pt x="0" y="11837"/>
              </a:moveTo>
              <a:lnTo>
                <a:pt x="195861" y="11837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 rot="10800000">
        <a:off x="4866109" y="2907063"/>
        <a:ext cx="9793" cy="9793"/>
      </dsp:txXfrm>
    </dsp:sp>
    <dsp:sp modelId="{6DAF552C-A20E-4F10-951A-AB742098096F}">
      <dsp:nvSpPr>
        <dsp:cNvPr id="0" name=""/>
        <dsp:cNvSpPr/>
      </dsp:nvSpPr>
      <dsp:spPr>
        <a:xfrm>
          <a:off x="3169429" y="2110136"/>
          <a:ext cx="1603646" cy="1603646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Збереження таємниці</a:t>
          </a:r>
        </a:p>
      </dsp:txBody>
      <dsp:txXfrm>
        <a:off x="3404278" y="2344985"/>
        <a:ext cx="1133948" cy="1133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6F4FDB-A3F4-4F2A-A4AE-5A04FDA0150C}">
      <dsp:nvSpPr>
        <dsp:cNvPr id="0" name=""/>
        <dsp:cNvSpPr/>
      </dsp:nvSpPr>
      <dsp:spPr>
        <a:xfrm rot="5400000">
          <a:off x="876456" y="1116888"/>
          <a:ext cx="1749536" cy="21085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8CCB46-9B62-45A7-95FE-C28074DBDDEA}">
      <dsp:nvSpPr>
        <dsp:cNvPr id="0" name=""/>
        <dsp:cNvSpPr/>
      </dsp:nvSpPr>
      <dsp:spPr>
        <a:xfrm>
          <a:off x="1278873" y="262"/>
          <a:ext cx="2342816" cy="14056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Вибір</a:t>
          </a: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тематики  календаря</a:t>
          </a:r>
        </a:p>
      </dsp:txBody>
      <dsp:txXfrm>
        <a:off x="1320044" y="41433"/>
        <a:ext cx="2260474" cy="1323348"/>
      </dsp:txXfrm>
    </dsp:sp>
    <dsp:sp modelId="{E55A736E-818A-46B4-8A38-3186B73C795D}">
      <dsp:nvSpPr>
        <dsp:cNvPr id="0" name=""/>
        <dsp:cNvSpPr/>
      </dsp:nvSpPr>
      <dsp:spPr>
        <a:xfrm rot="5400000">
          <a:off x="876456" y="2874001"/>
          <a:ext cx="1749536" cy="21085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D306A4-C1E5-43C0-87CA-2016F1F3171B}">
      <dsp:nvSpPr>
        <dsp:cNvPr id="0" name=""/>
        <dsp:cNvSpPr/>
      </dsp:nvSpPr>
      <dsp:spPr>
        <a:xfrm>
          <a:off x="1278873" y="1757374"/>
          <a:ext cx="2342816" cy="140569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опрацювання</a:t>
          </a: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методичної</a:t>
          </a: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літератури</a:t>
          </a: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за </a:t>
          </a:r>
          <a:r>
            <a:rPr lang="ru-RU" sz="1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обраною</a:t>
          </a: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тематикою</a:t>
          </a:r>
        </a:p>
      </dsp:txBody>
      <dsp:txXfrm>
        <a:off x="1320044" y="1798545"/>
        <a:ext cx="2260474" cy="1323348"/>
      </dsp:txXfrm>
    </dsp:sp>
    <dsp:sp modelId="{F0C0CA6B-F807-42DF-B9DE-7839B0916C13}">
      <dsp:nvSpPr>
        <dsp:cNvPr id="0" name=""/>
        <dsp:cNvSpPr/>
      </dsp:nvSpPr>
      <dsp:spPr>
        <a:xfrm>
          <a:off x="1755013" y="3752557"/>
          <a:ext cx="3108370" cy="21085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E04EA3-ECB2-41A7-91EB-83DFE6571ED5}">
      <dsp:nvSpPr>
        <dsp:cNvPr id="0" name=""/>
        <dsp:cNvSpPr/>
      </dsp:nvSpPr>
      <dsp:spPr>
        <a:xfrm>
          <a:off x="1278873" y="3514487"/>
          <a:ext cx="2342816" cy="140569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Створення</a:t>
          </a: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макету календаря (полотно та </a:t>
          </a:r>
          <a:r>
            <a:rPr lang="ru-RU" sz="1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візуальні</a:t>
          </a: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картки</a:t>
          </a: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sp:txBody>
      <dsp:txXfrm>
        <a:off x="1320044" y="3555658"/>
        <a:ext cx="2260474" cy="1323348"/>
      </dsp:txXfrm>
    </dsp:sp>
    <dsp:sp modelId="{8CA512C2-8D96-4EA9-BB5F-2FE9C127D70C}">
      <dsp:nvSpPr>
        <dsp:cNvPr id="0" name=""/>
        <dsp:cNvSpPr/>
      </dsp:nvSpPr>
      <dsp:spPr>
        <a:xfrm rot="16200000">
          <a:off x="3992403" y="2874001"/>
          <a:ext cx="1749536" cy="21085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10DF78-2FCF-4227-944F-8279BBD66DA4}">
      <dsp:nvSpPr>
        <dsp:cNvPr id="0" name=""/>
        <dsp:cNvSpPr/>
      </dsp:nvSpPr>
      <dsp:spPr>
        <a:xfrm>
          <a:off x="4394820" y="3514487"/>
          <a:ext cx="2342816" cy="140569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Планування завдань на кожний день</a:t>
          </a:r>
        </a:p>
      </dsp:txBody>
      <dsp:txXfrm>
        <a:off x="4435991" y="3555658"/>
        <a:ext cx="2260474" cy="1323348"/>
      </dsp:txXfrm>
    </dsp:sp>
    <dsp:sp modelId="{6172A571-1FE8-461D-8F4E-B97CE3A41EFA}">
      <dsp:nvSpPr>
        <dsp:cNvPr id="0" name=""/>
        <dsp:cNvSpPr/>
      </dsp:nvSpPr>
      <dsp:spPr>
        <a:xfrm rot="16200000">
          <a:off x="3992403" y="1116888"/>
          <a:ext cx="1749536" cy="21085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89F38F-D43B-4547-BDDC-69A04D60B9E6}">
      <dsp:nvSpPr>
        <dsp:cNvPr id="0" name=""/>
        <dsp:cNvSpPr/>
      </dsp:nvSpPr>
      <dsp:spPr>
        <a:xfrm>
          <a:off x="4394820" y="1757374"/>
          <a:ext cx="2342816" cy="140569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Підготовка</a:t>
          </a: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  <a:r>
            <a:rPr lang="ru-RU" sz="1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вчителя</a:t>
          </a: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до </a:t>
          </a:r>
          <a:r>
            <a:rPr lang="ru-RU" sz="1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виконання</a:t>
          </a: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кожного </a:t>
          </a:r>
          <a:r>
            <a:rPr lang="ru-RU" sz="1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завдання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35991" y="1798545"/>
        <a:ext cx="2260474" cy="1323348"/>
      </dsp:txXfrm>
    </dsp:sp>
    <dsp:sp modelId="{E5DE323B-3156-4F05-B7FF-BADA07C4B739}">
      <dsp:nvSpPr>
        <dsp:cNvPr id="0" name=""/>
        <dsp:cNvSpPr/>
      </dsp:nvSpPr>
      <dsp:spPr>
        <a:xfrm>
          <a:off x="4870959" y="238332"/>
          <a:ext cx="3108370" cy="21085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DE07E5-33CB-4D57-8F0E-B477FCC11106}">
      <dsp:nvSpPr>
        <dsp:cNvPr id="0" name=""/>
        <dsp:cNvSpPr/>
      </dsp:nvSpPr>
      <dsp:spPr>
        <a:xfrm>
          <a:off x="4394820" y="262"/>
          <a:ext cx="2342816" cy="14056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Інформування</a:t>
          </a: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батьків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35991" y="41433"/>
        <a:ext cx="2260474" cy="1323348"/>
      </dsp:txXfrm>
    </dsp:sp>
    <dsp:sp modelId="{FFE78A33-4A08-4A31-B360-167EA49E8293}">
      <dsp:nvSpPr>
        <dsp:cNvPr id="0" name=""/>
        <dsp:cNvSpPr/>
      </dsp:nvSpPr>
      <dsp:spPr>
        <a:xfrm rot="5400000">
          <a:off x="7108349" y="1116888"/>
          <a:ext cx="1749536" cy="21085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DBDB98-67E8-4CAC-9FA5-E1CC1D9DEAF7}">
      <dsp:nvSpPr>
        <dsp:cNvPr id="0" name=""/>
        <dsp:cNvSpPr/>
      </dsp:nvSpPr>
      <dsp:spPr>
        <a:xfrm>
          <a:off x="7510766" y="262"/>
          <a:ext cx="2342816" cy="140569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Знайомство дітей з календарем</a:t>
          </a:r>
        </a:p>
      </dsp:txBody>
      <dsp:txXfrm>
        <a:off x="7551937" y="41433"/>
        <a:ext cx="2260474" cy="1323348"/>
      </dsp:txXfrm>
    </dsp:sp>
    <dsp:sp modelId="{D5E1340D-B8BA-4B7F-BBAD-A6E5A3257146}">
      <dsp:nvSpPr>
        <dsp:cNvPr id="0" name=""/>
        <dsp:cNvSpPr/>
      </dsp:nvSpPr>
      <dsp:spPr>
        <a:xfrm rot="5400000">
          <a:off x="7108349" y="2874001"/>
          <a:ext cx="1749536" cy="21085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E04D94-F833-44A3-83E7-401C7FAC1F7A}">
      <dsp:nvSpPr>
        <dsp:cNvPr id="0" name=""/>
        <dsp:cNvSpPr/>
      </dsp:nvSpPr>
      <dsp:spPr>
        <a:xfrm>
          <a:off x="7510766" y="1757374"/>
          <a:ext cx="2342816" cy="140569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Кожного дня відкриваємо та виконуємо лише одне завдання</a:t>
          </a:r>
        </a:p>
      </dsp:txBody>
      <dsp:txXfrm>
        <a:off x="7551937" y="1798545"/>
        <a:ext cx="2260474" cy="1323348"/>
      </dsp:txXfrm>
    </dsp:sp>
    <dsp:sp modelId="{170FD76B-C070-464A-AB3D-F35EC7584FF5}">
      <dsp:nvSpPr>
        <dsp:cNvPr id="0" name=""/>
        <dsp:cNvSpPr/>
      </dsp:nvSpPr>
      <dsp:spPr>
        <a:xfrm>
          <a:off x="7510766" y="3514487"/>
          <a:ext cx="2342816" cy="140569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Результатом </a:t>
          </a:r>
          <a:r>
            <a:rPr lang="ru-RU" sz="1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закінчення</a:t>
          </a: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може</a:t>
          </a: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бути </a:t>
          </a:r>
          <a:r>
            <a:rPr lang="ru-RU" sz="1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тематичний</a:t>
          </a: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захід</a:t>
          </a: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діагностувальна</a:t>
          </a: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робота </a:t>
          </a: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урок </a:t>
          </a:r>
          <a:r>
            <a:rPr lang="ru-RU" sz="1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позакласного</a:t>
          </a: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читання</a:t>
          </a: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</a:p>
      </dsp:txBody>
      <dsp:txXfrm>
        <a:off x="7551937" y="3555658"/>
        <a:ext cx="2260474" cy="13233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48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82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97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1382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126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99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423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923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66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991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576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39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393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984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461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4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6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080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2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8.xml"/><Relationship Id="rId5" Type="http://schemas.openxmlformats.org/officeDocument/2006/relationships/image" Target="../media/image32.png"/><Relationship Id="rId4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A3A31A-412A-402D-8618-500573E5EB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466" y="1169308"/>
            <a:ext cx="11258217" cy="2468668"/>
          </a:xfrm>
        </p:spPr>
        <p:txBody>
          <a:bodyPr anchor="b">
            <a:noAutofit/>
          </a:bodyPr>
          <a:lstStyle/>
          <a:p>
            <a:pPr algn="ctr"/>
            <a:r>
              <a:rPr lang="uk-UA" sz="5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Адвент</a:t>
            </a:r>
            <a:r>
              <a:rPr lang="uk-UA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-календар як інноваційна ігрова форма навчання здобувачів освіти</a:t>
            </a:r>
            <a:endParaRPr lang="ru-RU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50CFB16E-D9FE-422F-BF25-4488841B8B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00686" y="4338244"/>
            <a:ext cx="4435511" cy="2047684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Вчитель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початкових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класів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Шевченко </a:t>
            </a:r>
            <a:r>
              <a:rPr lang="ru-RU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людмила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Анатоліївна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9461950"/>
      </p:ext>
    </p:extLst>
  </p:cSld>
  <p:clrMapOvr>
    <a:masterClrMapping/>
  </p:clrMapOvr>
  <p:transition spd="slow">
    <p:wheel spokes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DF9266-78A7-4644-A5D8-AF049203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371" y="5994400"/>
            <a:ext cx="11161486" cy="69312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uk-UA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Принципи складання </a:t>
            </a:r>
            <a:r>
              <a:rPr lang="uk-UA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адвент</a:t>
            </a:r>
            <a:r>
              <a:rPr lang="uk-UA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-календаря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E8FE7E3C-D1F5-47B2-AECA-171A94F55C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4184563"/>
              </p:ext>
            </p:extLst>
          </p:nvPr>
        </p:nvGraphicFramePr>
        <p:xfrm>
          <a:off x="0" y="170480"/>
          <a:ext cx="12192000" cy="582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1209301"/>
      </p:ext>
    </p:extLst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0E9216-4683-47F8-B39B-7BF8E8CB2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768" y="123373"/>
            <a:ext cx="11270118" cy="140053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Методика використання </a:t>
            </a:r>
            <a:r>
              <a:rPr lang="uk-UA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адвент</a:t>
            </a:r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-календаря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A2313E8B-835D-431D-B022-087C8AC6FD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9245223"/>
              </p:ext>
            </p:extLst>
          </p:nvPr>
        </p:nvGraphicFramePr>
        <p:xfrm>
          <a:off x="609599" y="1669046"/>
          <a:ext cx="11132457" cy="492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045289"/>
      </p:ext>
    </p:extLst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0E9216-4683-47F8-B39B-7BF8E8CB2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768" y="123373"/>
            <a:ext cx="11270118" cy="805541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Етапи виготовлення </a:t>
            </a:r>
            <a:r>
              <a:rPr lang="uk-UA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адвент-календаря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25600" y="2450013"/>
            <a:ext cx="8694058" cy="3223622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marL="342900" indent="-3429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визначити тему майбутнього календаря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342900" indent="-3429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скласти план </a:t>
            </a:r>
            <a:r>
              <a:rPr lang="uk-UA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адвент-календаря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і завдання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342900" indent="-3429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розробити макет і форму подачі завдань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342900" indent="-3429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визначити місце розташування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7495008"/>
      </p:ext>
    </p:extLst>
  </p:cSld>
  <p:clrMapOvr>
    <a:masterClrMapping/>
  </p:clrMapOvr>
  <p:transition spd="slow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E87788-AFDA-47BE-8235-0C68B2430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85" y="2344366"/>
            <a:ext cx="11030857" cy="1780161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і де можна використовувати  </a:t>
            </a:r>
            <a:r>
              <a:rPr lang="uk-UA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Адвент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-календар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D3B90D46-9DD8-4A4B-BAC2-0A5088F4FD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63638"/>
              </p:ext>
            </p:extLst>
          </p:nvPr>
        </p:nvGraphicFramePr>
        <p:xfrm>
          <a:off x="0" y="0"/>
          <a:ext cx="12192000" cy="781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8407666"/>
      </p:ext>
    </p:extLst>
  </p:cSld>
  <p:clrMapOvr>
    <a:masterClrMapping/>
  </p:clrMapOvr>
  <p:transition spd="slow">
    <p:wheel spokes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38137"/>
            <a:ext cx="5033306" cy="2495260"/>
          </a:xfrm>
        </p:spPr>
        <p:txBody>
          <a:bodyPr/>
          <a:lstStyle/>
          <a:p>
            <a:r>
              <a:rPr lang="uk-UA" sz="2400" dirty="0"/>
              <a:t>Перший </a:t>
            </a:r>
            <a:r>
              <a:rPr lang="uk-UA" sz="2400" dirty="0" err="1"/>
              <a:t>адвент</a:t>
            </a:r>
            <a:r>
              <a:rPr lang="uk-UA" sz="2400" dirty="0"/>
              <a:t>-календар придумав в Німеччині в 1903 році Герхард </a:t>
            </a:r>
            <a:r>
              <a:rPr lang="uk-UA" sz="2400" dirty="0" err="1"/>
              <a:t>Ланг</a:t>
            </a:r>
            <a:r>
              <a:rPr lang="uk-UA" sz="2400" dirty="0"/>
              <a:t>. Коли він був дитиною, його матуся напередодні Різдва пекла 24 безе і прикріплювала їх до картону, щоб син знав, скільки залишилося до святвечора.</a:t>
            </a:r>
            <a:endParaRPr lang="ru-RU" sz="2400" dirty="0"/>
          </a:p>
        </p:txBody>
      </p:sp>
      <p:pic>
        <p:nvPicPr>
          <p:cNvPr id="3" name="Picture 2" descr="Зачем нужен адвент-календарь? | Справка | Вопрос-Ответ | Аргументы и Факт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306" y="-37413"/>
            <a:ext cx="5652120" cy="689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000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360">
        <p:dissolve/>
      </p:transition>
    </mc:Choice>
    <mc:Fallback xmlns="">
      <p:transition spd="slow" advTm="1036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5AFF198-790F-434B-AE84-D56630627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6970" y="252919"/>
            <a:ext cx="8512883" cy="5995481"/>
          </a:xfrm>
        </p:spPr>
        <p:txBody>
          <a:bodyPr>
            <a:normAutofit fontScale="25000" lnSpcReduction="20000"/>
          </a:bodyPr>
          <a:lstStyle/>
          <a:p>
            <a:r>
              <a:rPr lang="ru-RU" sz="11200" dirty="0"/>
              <a:t>Новизна </a:t>
            </a:r>
            <a:r>
              <a:rPr lang="ru-RU" sz="11200" dirty="0" err="1"/>
              <a:t>даного</a:t>
            </a:r>
            <a:r>
              <a:rPr lang="ru-RU" sz="11200" dirty="0"/>
              <a:t> </a:t>
            </a:r>
            <a:r>
              <a:rPr lang="ru-RU" sz="11200" dirty="0" err="1"/>
              <a:t>досвіду</a:t>
            </a:r>
            <a:r>
              <a:rPr lang="ru-RU" sz="11200" dirty="0"/>
              <a:t> </a:t>
            </a:r>
            <a:r>
              <a:rPr lang="ru-RU" sz="11200" dirty="0" err="1"/>
              <a:t>полягає</a:t>
            </a:r>
            <a:r>
              <a:rPr lang="ru-RU" sz="11200" dirty="0"/>
              <a:t> в </a:t>
            </a:r>
            <a:r>
              <a:rPr lang="ru-RU" sz="11200" dirty="0" err="1"/>
              <a:t>ідеї</a:t>
            </a:r>
            <a:r>
              <a:rPr lang="ru-RU" sz="11200" dirty="0"/>
              <a:t> </a:t>
            </a:r>
            <a:r>
              <a:rPr lang="ru-RU" sz="11200" dirty="0" err="1"/>
              <a:t>створення</a:t>
            </a:r>
            <a:r>
              <a:rPr lang="ru-RU" sz="11200" dirty="0"/>
              <a:t> </a:t>
            </a:r>
            <a:r>
              <a:rPr lang="ru-RU" sz="11200" dirty="0" err="1"/>
              <a:t>атмосфери</a:t>
            </a:r>
            <a:r>
              <a:rPr lang="ru-RU" sz="11200" dirty="0"/>
              <a:t>, </a:t>
            </a:r>
            <a:r>
              <a:rPr lang="ru-RU" sz="11200" dirty="0" err="1"/>
              <a:t>сприятливої</a:t>
            </a:r>
            <a:r>
              <a:rPr lang="ru-RU" sz="11200" dirty="0"/>
              <a:t> для </a:t>
            </a:r>
            <a:r>
              <a:rPr lang="ru-RU" sz="11200" dirty="0" err="1"/>
              <a:t>розвитку</a:t>
            </a:r>
            <a:r>
              <a:rPr lang="ru-RU" sz="11200" dirty="0"/>
              <a:t> компетентностей </a:t>
            </a:r>
            <a:r>
              <a:rPr lang="ru-RU" sz="11200" dirty="0" err="1"/>
              <a:t>учнів</a:t>
            </a:r>
            <a:r>
              <a:rPr lang="ru-RU" sz="11200" dirty="0"/>
              <a:t> та </a:t>
            </a:r>
            <a:r>
              <a:rPr lang="ru-RU" sz="11200" dirty="0" err="1"/>
              <a:t>оригінальному</a:t>
            </a:r>
            <a:r>
              <a:rPr lang="ru-RU" sz="11200" dirty="0"/>
              <a:t> </a:t>
            </a:r>
            <a:r>
              <a:rPr lang="ru-RU" sz="11200" dirty="0" err="1"/>
              <a:t>впровадженні</a:t>
            </a:r>
            <a:r>
              <a:rPr lang="ru-RU" sz="11200" dirty="0"/>
              <a:t> </a:t>
            </a:r>
            <a:r>
              <a:rPr lang="ru-RU" sz="11200" dirty="0" err="1"/>
              <a:t>інноваційних</a:t>
            </a:r>
            <a:r>
              <a:rPr lang="ru-RU" sz="11200" dirty="0"/>
              <a:t> </a:t>
            </a:r>
            <a:r>
              <a:rPr lang="ru-RU" sz="11200" dirty="0" err="1"/>
              <a:t>технологій</a:t>
            </a:r>
            <a:r>
              <a:rPr lang="ru-RU" sz="11200" dirty="0"/>
              <a:t> (</a:t>
            </a:r>
            <a:r>
              <a:rPr lang="ru-RU" sz="11200" dirty="0" err="1"/>
              <a:t>інтерактивного</a:t>
            </a:r>
            <a:r>
              <a:rPr lang="ru-RU" sz="11200" dirty="0"/>
              <a:t> </a:t>
            </a:r>
            <a:r>
              <a:rPr lang="ru-RU" sz="11200" dirty="0" err="1"/>
              <a:t>навчання</a:t>
            </a:r>
            <a:r>
              <a:rPr lang="ru-RU" sz="11200" dirty="0"/>
              <a:t>, методу </a:t>
            </a:r>
            <a:r>
              <a:rPr lang="ru-RU" sz="11200" dirty="0" err="1"/>
              <a:t>проектів</a:t>
            </a:r>
            <a:r>
              <a:rPr lang="ru-RU" sz="11200" dirty="0"/>
              <a:t>, методики </a:t>
            </a:r>
            <a:r>
              <a:rPr lang="ru-RU" sz="11200" dirty="0" err="1"/>
              <a:t>розвитку</a:t>
            </a:r>
            <a:r>
              <a:rPr lang="ru-RU" sz="11200" dirty="0"/>
              <a:t> критичного </a:t>
            </a:r>
            <a:r>
              <a:rPr lang="ru-RU" sz="11200" dirty="0" err="1"/>
              <a:t>мислення</a:t>
            </a:r>
            <a:r>
              <a:rPr lang="ru-RU" sz="11200" dirty="0"/>
              <a:t>, </a:t>
            </a:r>
            <a:r>
              <a:rPr lang="ru-RU" sz="11200" dirty="0" err="1"/>
              <a:t>засобів</a:t>
            </a:r>
            <a:r>
              <a:rPr lang="ru-RU" sz="11200" dirty="0"/>
              <a:t> </a:t>
            </a:r>
            <a:r>
              <a:rPr lang="ru-RU" sz="11200" dirty="0" err="1"/>
              <a:t>інформаційно</a:t>
            </a:r>
            <a:endParaRPr lang="ru-RU" sz="11200" dirty="0"/>
          </a:p>
          <a:p>
            <a:r>
              <a:rPr lang="ru-RU" sz="11200" dirty="0" err="1"/>
              <a:t>комунікаційних</a:t>
            </a:r>
            <a:r>
              <a:rPr lang="ru-RU" sz="11200" dirty="0"/>
              <a:t> </a:t>
            </a:r>
            <a:r>
              <a:rPr lang="ru-RU" sz="11200" dirty="0" err="1"/>
              <a:t>технологій</a:t>
            </a:r>
            <a:r>
              <a:rPr lang="ru-RU" sz="11200" dirty="0"/>
              <a:t>) у </a:t>
            </a:r>
            <a:r>
              <a:rPr lang="ru-RU" sz="11200" dirty="0" err="1"/>
              <a:t>навчально-виховному</a:t>
            </a:r>
            <a:r>
              <a:rPr lang="ru-RU" sz="11200" dirty="0"/>
              <a:t> </a:t>
            </a:r>
            <a:r>
              <a:rPr lang="ru-RU" sz="11200" dirty="0" err="1"/>
              <a:t>процесі</a:t>
            </a:r>
            <a:r>
              <a:rPr lang="ru-RU" sz="11200" dirty="0"/>
              <a:t> , в </a:t>
            </a:r>
            <a:r>
              <a:rPr lang="ru-RU" sz="11200" dirty="0" err="1"/>
              <a:t>урочній</a:t>
            </a:r>
            <a:r>
              <a:rPr lang="ru-RU" sz="11200" dirty="0"/>
              <a:t> та в </a:t>
            </a:r>
            <a:r>
              <a:rPr lang="ru-RU" sz="11200" dirty="0" err="1"/>
              <a:t>позаурочній</a:t>
            </a:r>
            <a:r>
              <a:rPr lang="ru-RU" sz="11200" dirty="0"/>
              <a:t> </a:t>
            </a:r>
            <a:r>
              <a:rPr lang="ru-RU" sz="11200" dirty="0" err="1"/>
              <a:t>діяльності</a:t>
            </a:r>
            <a:r>
              <a:rPr lang="ru-RU" sz="11200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4881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654" y="452718"/>
            <a:ext cx="10820175" cy="147768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uk-UA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Адвент</a:t>
            </a:r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-календар до свята-Дари осені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 descr="D:\Desktop\Фото и видео садик 20-21\20201019_125624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" r="2120" b="22221"/>
          <a:stretch/>
        </p:blipFill>
        <p:spPr bwMode="auto">
          <a:xfrm>
            <a:off x="3790657" y="2044862"/>
            <a:ext cx="4879424" cy="2950520"/>
          </a:xfrm>
          <a:prstGeom prst="rect">
            <a:avLst/>
          </a:prstGeom>
          <a:noFill/>
          <a:ln w="28575">
            <a:solidFill>
              <a:srgbClr val="00FF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id="{23CD2047-75BF-4231-97D7-C16EF932EC36}"/>
              </a:ext>
            </a:extLst>
          </p:cNvPr>
          <p:cNvSpPr txBox="1">
            <a:spLocks/>
          </p:cNvSpPr>
          <p:nvPr/>
        </p:nvSpPr>
        <p:spPr>
          <a:xfrm>
            <a:off x="529997" y="5254171"/>
            <a:ext cx="11400745" cy="120468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uk-U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Адвент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-календар пропоную у вигляді грядки з зеленими гарбузиками, в середині яких буде насіннячко, яке містить завдання для дітей(завдання з ЯДС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української мови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читання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математики творчі завдання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Коли вони виконуватимуть це завдання, гарбузик перетворюватиметься на помаранчевий, ніби дозріває на </a:t>
            </a:r>
            <a:r>
              <a:rPr lang="uk-U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грядці.Результат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-Осінь пригостила щедрими фруктовими дарунками з чарівного </a:t>
            </a:r>
            <a:r>
              <a:rPr lang="uk-U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кошика.Свято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Осінь – чарівниця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8337170"/>
      </p:ext>
    </p:extLst>
  </p:cSld>
  <p:clrMapOvr>
    <a:masterClrMapping/>
  </p:clrMapOvr>
  <p:transition spd="slow">
    <p:wheel spokes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 </a:t>
            </a:r>
            <a:r>
              <a:rPr lang="uk-UA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Адвент</a:t>
            </a:r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-календар до Великодня 2021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 algn="ctr">
              <a:buNone/>
            </a:pPr>
            <a:r>
              <a:rPr lang="ru-RU" sz="1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Великодній</a:t>
            </a:r>
            <a:r>
              <a:rPr lang="ru-RU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адвент-</a:t>
            </a:r>
            <a:r>
              <a:rPr lang="ru-RU" sz="1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календар</a:t>
            </a:r>
            <a:r>
              <a:rPr lang="ru-RU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ми </a:t>
            </a:r>
            <a:r>
              <a:rPr lang="ru-RU" sz="1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зробили</a:t>
            </a:r>
            <a:r>
              <a:rPr lang="ru-RU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1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вигляді</a:t>
            </a:r>
            <a:r>
              <a:rPr lang="ru-RU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пасхального </a:t>
            </a:r>
            <a:r>
              <a:rPr lang="ru-RU" sz="1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кошика</a:t>
            </a:r>
            <a:r>
              <a:rPr lang="ru-RU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кролика, </a:t>
            </a:r>
            <a:r>
              <a:rPr lang="ru-RU" sz="1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який</a:t>
            </a:r>
            <a:r>
              <a:rPr lang="ru-RU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приносив писанки </a:t>
            </a:r>
            <a:r>
              <a:rPr lang="ru-RU" sz="1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завданнями</a:t>
            </a:r>
            <a:r>
              <a:rPr lang="ru-RU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Коли </a:t>
            </a:r>
            <a:r>
              <a:rPr lang="ru-RU" sz="1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</a:t>
            </a:r>
            <a:r>
              <a:rPr lang="ru-RU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</a:t>
            </a:r>
            <a:r>
              <a:rPr lang="ru-RU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виконано</a:t>
            </a:r>
            <a:r>
              <a:rPr lang="ru-RU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писанки клали до </a:t>
            </a:r>
            <a:r>
              <a:rPr lang="ru-RU" sz="1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кошика.Завдання</a:t>
            </a:r>
            <a:r>
              <a:rPr lang="ru-RU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були</a:t>
            </a:r>
            <a:r>
              <a:rPr lang="ru-RU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цікаві</a:t>
            </a:r>
            <a:r>
              <a:rPr lang="ru-RU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1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різномонітні.Коли</a:t>
            </a:r>
            <a:r>
              <a:rPr lang="ru-RU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</a:t>
            </a:r>
            <a:r>
              <a:rPr lang="ru-RU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виконано</a:t>
            </a:r>
            <a:r>
              <a:rPr lang="ru-RU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останнє</a:t>
            </a:r>
            <a:r>
              <a:rPr lang="ru-RU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</a:t>
            </a:r>
            <a:r>
              <a:rPr lang="ru-RU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 </a:t>
            </a:r>
            <a:r>
              <a:rPr lang="ru-RU" sz="1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кожен</a:t>
            </a:r>
            <a:r>
              <a:rPr lang="ru-RU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отримав</a:t>
            </a:r>
            <a:r>
              <a:rPr lang="ru-RU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1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дарунок</a:t>
            </a:r>
            <a:r>
              <a:rPr lang="ru-RU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пасхальне</a:t>
            </a:r>
            <a:r>
              <a:rPr lang="ru-RU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яєчко</a:t>
            </a:r>
            <a:r>
              <a:rPr lang="ru-RU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1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побажанням</a:t>
            </a:r>
            <a:r>
              <a:rPr lang="ru-RU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816" y="1853248"/>
            <a:ext cx="4383312" cy="3000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6893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44C0AB-AFB4-417E-885E-155BEDF4F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997" y="104775"/>
            <a:ext cx="11400746" cy="133213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 </a:t>
            </a:r>
            <a:r>
              <a:rPr lang="uk-UA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Адвент</a:t>
            </a:r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-календар до Нового року 2022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CD2047-75BF-4231-97D7-C16EF932E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997" y="5775180"/>
            <a:ext cx="11400745" cy="68367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b="1" dirty="0"/>
              <a:t>Кожного дня діти виконували запропоноване завдання та заклеювали бороду Діду Морозу обраною </a:t>
            </a:r>
            <a:r>
              <a:rPr lang="uk-UA" b="1" dirty="0" err="1"/>
              <a:t>картинкою.Цікаве</a:t>
            </a:r>
            <a:r>
              <a:rPr lang="uk-UA" b="1" dirty="0"/>
              <a:t> Новорічне свято</a:t>
            </a:r>
            <a:r>
              <a:rPr lang="en-US" b="1" dirty="0"/>
              <a:t> </a:t>
            </a:r>
            <a:r>
              <a:rPr lang="uk-UA" b="1" dirty="0"/>
              <a:t>та подарунки чекали нас.</a:t>
            </a:r>
            <a:endParaRPr lang="ru-RU" b="1" dirty="0"/>
          </a:p>
          <a:p>
            <a:pPr marL="0" indent="0" algn="ctr">
              <a:buNone/>
            </a:pPr>
            <a:endParaRPr lang="ru-RU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68326A-04AA-4EDC-BADD-7F6D439A12C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42915" y="2122444"/>
            <a:ext cx="4058377" cy="3044134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1580099800"/>
      </p:ext>
    </p:extLst>
  </p:cSld>
  <p:clrMapOvr>
    <a:masterClrMapping/>
  </p:clrMapOvr>
  <p:transition spd="slow">
    <p:wheel spokes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A44C0AB-AFB4-417E-885E-155BEDF4F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997" y="104775"/>
            <a:ext cx="11400746" cy="133213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 </a:t>
            </a:r>
            <a:r>
              <a:rPr lang="uk-UA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Адвент</a:t>
            </a:r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-календар до Нового року 2023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Объект 6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66613" y="1462831"/>
            <a:ext cx="3327512" cy="2673740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id="{23CD2047-75BF-4231-97D7-C16EF932EC36}"/>
              </a:ext>
            </a:extLst>
          </p:cNvPr>
          <p:cNvSpPr txBox="1">
            <a:spLocks/>
          </p:cNvSpPr>
          <p:nvPr/>
        </p:nvSpPr>
        <p:spPr>
          <a:xfrm>
            <a:off x="529997" y="4136571"/>
            <a:ext cx="11400745" cy="2322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цьому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році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адвент-календар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ми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вирішили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зробити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вигляді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ялинки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будуть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розташовані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сніжинки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номерами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 до 31..Після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виконання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місце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сніжинки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ми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вішатимемо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ялинкову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прикрасу. І так до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кінця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проекту наша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ялинка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буде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повністю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прикрашена. 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ще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нас є 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імпровізоване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табло на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якому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ми кожного  дня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вивішуємо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скільки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днів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залишилось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Нового року.</a:t>
            </a:r>
          </a:p>
        </p:txBody>
      </p:sp>
    </p:spTree>
    <p:extLst>
      <p:ext uri="{BB962C8B-B14F-4D97-AF65-F5344CB8AC3E}">
        <p14:creationId xmlns:p14="http://schemas.microsoft.com/office/powerpoint/2010/main" val="3404743882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78F594-145E-4299-AA0D-42606C682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625" y="685800"/>
            <a:ext cx="10168128" cy="671119"/>
          </a:xfrm>
        </p:spPr>
        <p:txBody>
          <a:bodyPr>
            <a:noAutofit/>
          </a:bodyPr>
          <a:lstStyle/>
          <a:p>
            <a:pPr algn="ctr"/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таке  </a:t>
            </a:r>
            <a:r>
              <a:rPr lang="uk-UA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Адвент</a:t>
            </a:r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-календар?</a:t>
            </a:r>
            <a:b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9616C0-6E38-4F14-87E8-27E0964F0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788" y="2216766"/>
            <a:ext cx="11123802" cy="395543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sz="48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Адвент</a:t>
            </a:r>
            <a:r>
              <a:rPr lang="uk-UA" sz="4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-календар</a:t>
            </a:r>
            <a:r>
              <a:rPr lang="uk-U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це календар очікування. Він допомагає дітям рахувати дні до певної дати(свята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uk-U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вивчення або повторення певної теми), а також наповнює кожний день  цікавими завданнями та сюрпризними моментами. 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8796388"/>
      </p:ext>
    </p:extLst>
  </p:cSld>
  <p:clrMapOvr>
    <a:masterClrMapping/>
  </p:clrMapOvr>
  <p:transition spd="slow">
    <p:wheel spokes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C119A6-1D2A-48C1-AAC9-48B80039D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CBAEAAF-A776-410E-BD08-3463DC2B19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13" r="9699"/>
          <a:stretch/>
        </p:blipFill>
        <p:spPr>
          <a:xfrm>
            <a:off x="2708373" y="0"/>
            <a:ext cx="6075704" cy="6926094"/>
          </a:xfrm>
        </p:spPr>
      </p:pic>
    </p:spTree>
    <p:extLst>
      <p:ext uri="{BB962C8B-B14F-4D97-AF65-F5344CB8AC3E}">
        <p14:creationId xmlns:p14="http://schemas.microsoft.com/office/powerpoint/2010/main" val="1404651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B88650-3813-4E53-B522-548BCF58B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125762B-09B5-4F33-A029-FC30575CF4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452718"/>
            <a:ext cx="4927838" cy="581189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4CCEA7-9C0C-4531-9F76-8983E12441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7" t="-23042" r="11236" b="18599"/>
          <a:stretch/>
        </p:blipFill>
        <p:spPr>
          <a:xfrm>
            <a:off x="6284068" y="-1182292"/>
            <a:ext cx="4927838" cy="736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8184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BA689CD-7703-4ADA-A919-A0C7BF66B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383971"/>
            <a:ext cx="12191999" cy="209005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6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Адвент-календар.Частина</a:t>
            </a:r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мови </a:t>
            </a:r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Іменник </a:t>
            </a:r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2998084"/>
      </p:ext>
    </p:extLst>
  </p:cSld>
  <p:clrMapOvr>
    <a:masterClrMapping/>
  </p:clrMapOvr>
  <p:transition spd="slow">
    <p:wheel spokes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4B6C991-C55D-461C-9DC4-AAAD67F6B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369652"/>
            <a:ext cx="8946541" cy="58787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err="1"/>
              <a:t>Вивчення</a:t>
            </a:r>
            <a:r>
              <a:rPr lang="ru-RU" sz="2800" dirty="0"/>
              <a:t> та </a:t>
            </a:r>
            <a:r>
              <a:rPr lang="ru-RU" sz="2800" dirty="0" err="1"/>
              <a:t>закріплення</a:t>
            </a:r>
            <a:r>
              <a:rPr lang="ru-RU" sz="2800" dirty="0"/>
              <a:t> теми </a:t>
            </a:r>
            <a:r>
              <a:rPr lang="en-US" sz="2800" dirty="0"/>
              <a:t>“</a:t>
            </a:r>
            <a:r>
              <a:rPr lang="ru-RU" sz="2800" dirty="0"/>
              <a:t> </a:t>
            </a:r>
            <a:r>
              <a:rPr lang="ru-RU" sz="2800" dirty="0" err="1"/>
              <a:t>Частини</a:t>
            </a:r>
            <a:r>
              <a:rPr lang="ru-RU" sz="2800" dirty="0"/>
              <a:t> </a:t>
            </a:r>
            <a:r>
              <a:rPr lang="ru-RU" sz="2800" dirty="0" err="1"/>
              <a:t>мови.Іменник</a:t>
            </a:r>
            <a:r>
              <a:rPr lang="en-US" sz="2800" dirty="0"/>
              <a:t>”</a:t>
            </a:r>
            <a:r>
              <a:rPr lang="ru-RU" sz="2800" dirty="0"/>
              <a:t> - </a:t>
            </a:r>
            <a:r>
              <a:rPr lang="ru-RU" sz="2800" dirty="0" err="1"/>
              <a:t>чудовий</a:t>
            </a:r>
            <a:r>
              <a:rPr lang="ru-RU" sz="2800" dirty="0"/>
              <a:t> </a:t>
            </a:r>
            <a:r>
              <a:rPr lang="ru-RU" sz="2800" dirty="0" err="1"/>
              <a:t>привід</a:t>
            </a:r>
            <a:r>
              <a:rPr lang="ru-RU" sz="2800" dirty="0"/>
              <a:t>, </a:t>
            </a:r>
            <a:r>
              <a:rPr lang="ru-RU" sz="2800" dirty="0" err="1"/>
              <a:t>щоб</a:t>
            </a:r>
            <a:r>
              <a:rPr lang="ru-RU" sz="2800" dirty="0"/>
              <a:t> </a:t>
            </a:r>
            <a:r>
              <a:rPr lang="ru-RU" sz="2800" dirty="0" err="1"/>
              <a:t>створити</a:t>
            </a:r>
            <a:r>
              <a:rPr lang="ru-RU" sz="2800" dirty="0"/>
              <a:t> разом з </a:t>
            </a:r>
            <a:r>
              <a:rPr lang="ru-RU" sz="2800" dirty="0" err="1"/>
              <a:t>дітьми</a:t>
            </a:r>
            <a:r>
              <a:rPr lang="ru-RU" sz="2800" dirty="0"/>
              <a:t> </a:t>
            </a:r>
            <a:r>
              <a:rPr lang="ru-RU" sz="2800" dirty="0" err="1"/>
              <a:t>цікаву</a:t>
            </a:r>
            <a:r>
              <a:rPr lang="ru-RU" sz="2800" dirty="0"/>
              <a:t> </a:t>
            </a:r>
            <a:r>
              <a:rPr lang="ru-RU" sz="2800" dirty="0" err="1"/>
              <a:t>поробку</a:t>
            </a:r>
            <a:r>
              <a:rPr lang="ru-RU" sz="2800" dirty="0"/>
              <a:t> - адвент-</a:t>
            </a:r>
            <a:r>
              <a:rPr lang="ru-RU" sz="2800" dirty="0" err="1"/>
              <a:t>календар.І</a:t>
            </a:r>
            <a:r>
              <a:rPr lang="ru-RU" sz="2800" dirty="0"/>
              <a:t> ми </a:t>
            </a:r>
            <a:r>
              <a:rPr lang="ru-RU" sz="2800" dirty="0" err="1"/>
              <a:t>його</a:t>
            </a:r>
            <a:r>
              <a:rPr lang="ru-RU" sz="2800" dirty="0"/>
              <a:t> створили. Для </a:t>
            </a:r>
            <a:r>
              <a:rPr lang="ru-RU" sz="2800" dirty="0" err="1"/>
              <a:t>цього</a:t>
            </a:r>
            <a:r>
              <a:rPr lang="ru-RU" sz="2800" dirty="0"/>
              <a:t> я </a:t>
            </a:r>
            <a:r>
              <a:rPr lang="ru-RU" sz="2800" dirty="0" err="1"/>
              <a:t>намалювала</a:t>
            </a:r>
            <a:r>
              <a:rPr lang="ru-RU" sz="2800" dirty="0"/>
              <a:t> </a:t>
            </a:r>
            <a:r>
              <a:rPr lang="ru-RU" sz="2800" dirty="0" err="1"/>
              <a:t>будинок</a:t>
            </a:r>
            <a:r>
              <a:rPr lang="en-US" sz="2800" dirty="0"/>
              <a:t>,</a:t>
            </a:r>
            <a:r>
              <a:rPr lang="ru-RU" sz="2800" dirty="0"/>
              <a:t> </a:t>
            </a:r>
            <a:r>
              <a:rPr lang="ru-RU" sz="2800" dirty="0" err="1"/>
              <a:t>намалювала</a:t>
            </a:r>
            <a:r>
              <a:rPr lang="ru-RU" sz="2800" dirty="0"/>
              <a:t> на </a:t>
            </a:r>
            <a:r>
              <a:rPr lang="ru-RU" sz="2800" dirty="0" err="1"/>
              <a:t>ньому</a:t>
            </a:r>
            <a:r>
              <a:rPr lang="ru-RU" sz="2800" dirty="0"/>
              <a:t> </a:t>
            </a:r>
            <a:r>
              <a:rPr lang="ru-RU" sz="2800" dirty="0" err="1"/>
              <a:t>вікна</a:t>
            </a:r>
            <a:r>
              <a:rPr lang="ru-RU" sz="2800" dirty="0"/>
              <a:t> (</a:t>
            </a:r>
            <a:r>
              <a:rPr lang="ru-RU" sz="2800" dirty="0" err="1"/>
              <a:t>кількість</a:t>
            </a:r>
            <a:r>
              <a:rPr lang="ru-RU" sz="2800" dirty="0"/>
              <a:t> </a:t>
            </a:r>
            <a:r>
              <a:rPr lang="ru-RU" sz="2800" dirty="0" err="1"/>
              <a:t>має</a:t>
            </a:r>
            <a:r>
              <a:rPr lang="ru-RU" sz="2800" dirty="0"/>
              <a:t> бути </a:t>
            </a:r>
            <a:r>
              <a:rPr lang="ru-RU" sz="2800" dirty="0" err="1"/>
              <a:t>така</a:t>
            </a:r>
            <a:r>
              <a:rPr lang="ru-RU" sz="2800" dirty="0"/>
              <a:t> ж, </a:t>
            </a:r>
            <a:r>
              <a:rPr lang="ru-RU" sz="2800" dirty="0" err="1"/>
              <a:t>скільки</a:t>
            </a:r>
            <a:r>
              <a:rPr lang="ru-RU" sz="2800" dirty="0"/>
              <a:t> </a:t>
            </a:r>
            <a:r>
              <a:rPr lang="ru-RU" sz="2800" dirty="0" err="1"/>
              <a:t>днів</a:t>
            </a:r>
            <a:r>
              <a:rPr lang="ru-RU" sz="2800" dirty="0"/>
              <a:t> адвенту  </a:t>
            </a:r>
            <a:r>
              <a:rPr lang="ru-RU" sz="2800" dirty="0" err="1"/>
              <a:t>плануєте-скільки</a:t>
            </a:r>
            <a:r>
              <a:rPr lang="ru-RU" sz="2800" dirty="0"/>
              <a:t> </a:t>
            </a:r>
            <a:r>
              <a:rPr lang="ru-RU" sz="2800" dirty="0" err="1"/>
              <a:t>уроків</a:t>
            </a:r>
            <a:r>
              <a:rPr lang="ru-RU" sz="2800" dirty="0"/>
              <a:t> на </a:t>
            </a:r>
            <a:r>
              <a:rPr lang="ru-RU" sz="2800" dirty="0" err="1"/>
              <a:t>цю</a:t>
            </a:r>
            <a:r>
              <a:rPr lang="ru-RU" sz="2800" dirty="0"/>
              <a:t> тему). </a:t>
            </a:r>
            <a:r>
              <a:rPr lang="ru-RU" sz="2800" dirty="0" err="1"/>
              <a:t>Потім</a:t>
            </a:r>
            <a:r>
              <a:rPr lang="ru-RU" sz="2800" dirty="0"/>
              <a:t> </a:t>
            </a:r>
            <a:r>
              <a:rPr lang="ru-RU" sz="2800" dirty="0" err="1"/>
              <a:t>розфарбувала</a:t>
            </a:r>
            <a:r>
              <a:rPr lang="ru-RU" sz="2800" dirty="0"/>
              <a:t> </a:t>
            </a:r>
            <a:r>
              <a:rPr lang="ru-RU" sz="2800" dirty="0" err="1"/>
              <a:t>будинок</a:t>
            </a:r>
            <a:r>
              <a:rPr lang="ru-RU" sz="2800" dirty="0"/>
              <a:t>, у </a:t>
            </a:r>
            <a:r>
              <a:rPr lang="ru-RU" sz="2800" dirty="0" err="1"/>
              <a:t>вікнах</a:t>
            </a:r>
            <a:r>
              <a:rPr lang="ru-RU" sz="2800" dirty="0"/>
              <a:t> малюю </a:t>
            </a:r>
            <a:r>
              <a:rPr lang="ru-RU" sz="2800" dirty="0" err="1"/>
              <a:t>фіранки</a:t>
            </a:r>
            <a:r>
              <a:rPr lang="ru-RU" sz="2800" dirty="0"/>
              <a:t>, людей, </a:t>
            </a:r>
            <a:r>
              <a:rPr lang="ru-RU" sz="2800" dirty="0" err="1"/>
              <a:t>квіти</a:t>
            </a:r>
            <a:r>
              <a:rPr lang="ru-RU" sz="2800" dirty="0"/>
              <a:t> -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підкаже</a:t>
            </a:r>
            <a:r>
              <a:rPr lang="ru-RU" sz="2800" dirty="0"/>
              <a:t> </a:t>
            </a:r>
            <a:r>
              <a:rPr lang="ru-RU" sz="2800" dirty="0" err="1"/>
              <a:t>фантазія</a:t>
            </a:r>
            <a:r>
              <a:rPr lang="ru-RU" sz="2800" dirty="0"/>
              <a:t>. </a:t>
            </a:r>
            <a:r>
              <a:rPr lang="ru-RU" sz="2800" dirty="0" err="1"/>
              <a:t>Надрізаєю</a:t>
            </a:r>
            <a:r>
              <a:rPr lang="ru-RU" sz="2800" dirty="0"/>
              <a:t> </a:t>
            </a:r>
            <a:r>
              <a:rPr lang="ru-RU" sz="2800" dirty="0" err="1"/>
              <a:t>кожне</a:t>
            </a:r>
            <a:r>
              <a:rPr lang="ru-RU" sz="2800" dirty="0"/>
              <a:t> </a:t>
            </a:r>
            <a:r>
              <a:rPr lang="ru-RU" sz="2800" dirty="0" err="1"/>
              <a:t>вікно</a:t>
            </a:r>
            <a:r>
              <a:rPr lang="ru-RU" sz="2800" dirty="0"/>
              <a:t>, </a:t>
            </a:r>
            <a:r>
              <a:rPr lang="ru-RU" sz="2800" dirty="0" err="1"/>
              <a:t>щоб</a:t>
            </a:r>
            <a:r>
              <a:rPr lang="ru-RU" sz="2800" dirty="0"/>
              <a:t> </a:t>
            </a:r>
            <a:r>
              <a:rPr lang="ru-RU" sz="2800" dirty="0" err="1"/>
              <a:t>його</a:t>
            </a:r>
            <a:r>
              <a:rPr lang="ru-RU" sz="2800" dirty="0"/>
              <a:t> </a:t>
            </a:r>
            <a:r>
              <a:rPr lang="ru-RU" sz="2800" dirty="0" err="1"/>
              <a:t>можна</a:t>
            </a:r>
            <a:r>
              <a:rPr lang="ru-RU" sz="2800" dirty="0"/>
              <a:t> </a:t>
            </a:r>
            <a:r>
              <a:rPr lang="ru-RU" sz="2800" dirty="0" err="1"/>
              <a:t>було</a:t>
            </a:r>
            <a:r>
              <a:rPr lang="ru-RU" sz="2800" dirty="0"/>
              <a:t> </a:t>
            </a:r>
            <a:r>
              <a:rPr lang="ru-RU" sz="2800" dirty="0" err="1"/>
              <a:t>відкрити</a:t>
            </a:r>
            <a:r>
              <a:rPr lang="ru-RU" sz="2800" dirty="0"/>
              <a:t>. </a:t>
            </a:r>
            <a:r>
              <a:rPr lang="ru-RU" sz="2800" dirty="0" err="1"/>
              <a:t>Всередину</a:t>
            </a:r>
            <a:r>
              <a:rPr lang="ru-RU" sz="2800" dirty="0"/>
              <a:t> </a:t>
            </a:r>
            <a:r>
              <a:rPr lang="ru-RU" sz="2800" dirty="0" err="1"/>
              <a:t>покладемо</a:t>
            </a:r>
            <a:r>
              <a:rPr lang="ru-RU" sz="2800" dirty="0"/>
              <a:t> </a:t>
            </a:r>
            <a:r>
              <a:rPr lang="ru-RU" sz="2800" dirty="0" err="1"/>
              <a:t>завдання</a:t>
            </a:r>
            <a:r>
              <a:rPr lang="ru-RU" sz="2800" dirty="0"/>
              <a:t> яке </a:t>
            </a:r>
            <a:r>
              <a:rPr lang="ru-RU" sz="2800" dirty="0" err="1"/>
              <a:t>надішлють</a:t>
            </a:r>
            <a:r>
              <a:rPr lang="ru-RU" sz="2800" dirty="0"/>
              <a:t> </a:t>
            </a:r>
            <a:r>
              <a:rPr lang="ru-RU" sz="2800" dirty="0" err="1"/>
              <a:t>діти</a:t>
            </a:r>
            <a:r>
              <a:rPr lang="ru-RU" sz="2800" dirty="0"/>
              <a:t> . Про результат </a:t>
            </a:r>
            <a:r>
              <a:rPr lang="ru-RU" sz="2800" dirty="0" err="1"/>
              <a:t>виконання</a:t>
            </a:r>
            <a:r>
              <a:rPr lang="ru-RU" sz="2800" dirty="0"/>
              <a:t> </a:t>
            </a:r>
            <a:r>
              <a:rPr lang="ru-RU" sz="2800" dirty="0" err="1"/>
              <a:t>свідчить</a:t>
            </a:r>
            <a:r>
              <a:rPr lang="ru-RU" sz="2800" dirty="0"/>
              <a:t> смайлик та </a:t>
            </a:r>
            <a:r>
              <a:rPr lang="ru-RU" sz="2800" dirty="0" err="1"/>
              <a:t>діагностувальна</a:t>
            </a:r>
            <a:r>
              <a:rPr lang="ru-RU" sz="2800" dirty="0"/>
              <a:t> робота яку вони </a:t>
            </a:r>
            <a:r>
              <a:rPr lang="ru-RU" sz="2800" dirty="0" err="1"/>
              <a:t>успішно</a:t>
            </a:r>
            <a:r>
              <a:rPr lang="ru-RU" sz="2800" dirty="0"/>
              <a:t> </a:t>
            </a:r>
            <a:r>
              <a:rPr lang="ru-RU" sz="2800" dirty="0" err="1"/>
              <a:t>виконали</a:t>
            </a:r>
            <a:r>
              <a:rPr lang="ru-RU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92878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205BDB-C1A1-4FF5-AA8F-6CF8B0745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156ECE4-EB2C-4523-8BC4-6C7B084F57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797" y="0"/>
            <a:ext cx="8492246" cy="6858000"/>
          </a:xfrm>
        </p:spPr>
      </p:pic>
    </p:spTree>
    <p:extLst>
      <p:ext uri="{BB962C8B-B14F-4D97-AF65-F5344CB8AC3E}">
        <p14:creationId xmlns:p14="http://schemas.microsoft.com/office/powerpoint/2010/main" val="10682866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BA689CD-7703-4ADA-A919-A0C7BF66B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383971"/>
            <a:ext cx="12191999" cy="209005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Приклади </a:t>
            </a:r>
            <a:r>
              <a:rPr lang="uk-UA" sz="6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Адвент</a:t>
            </a:r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-календарів 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9389977"/>
      </p:ext>
    </p:extLst>
  </p:cSld>
  <p:clrMapOvr>
    <a:masterClrMapping/>
  </p:clrMapOvr>
  <p:transition spd="slow">
    <p:wheel spokes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5641" y="116633"/>
            <a:ext cx="6477041" cy="924475"/>
          </a:xfrm>
        </p:spPr>
        <p:txBody>
          <a:bodyPr/>
          <a:lstStyle/>
          <a:p>
            <a:r>
              <a:rPr lang="uk-UA" dirty="0"/>
              <a:t> З паперових конусів.</a:t>
            </a:r>
            <a:endParaRPr lang="ru-RU" dirty="0"/>
          </a:p>
        </p:txBody>
      </p:sp>
      <p:pic>
        <p:nvPicPr>
          <p:cNvPr id="3" name="Рисунок 2" descr="advent-calendar-iz-konusov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017" y="1420238"/>
            <a:ext cx="7198406" cy="513620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434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572">
        <p:dissolve/>
      </p:transition>
    </mc:Choice>
    <mc:Fallback xmlns="">
      <p:transition spd="slow" advTm="4572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512" y="2708921"/>
            <a:ext cx="4032448" cy="924475"/>
          </a:xfrm>
        </p:spPr>
        <p:txBody>
          <a:bodyPr/>
          <a:lstStyle/>
          <a:p>
            <a:pPr algn="ctr"/>
            <a:r>
              <a:rPr lang="uk-UA" dirty="0"/>
              <a:t> З одноразових стаканчиків.</a:t>
            </a:r>
            <a:endParaRPr lang="ru-RU" dirty="0"/>
          </a:p>
        </p:txBody>
      </p:sp>
      <p:pic>
        <p:nvPicPr>
          <p:cNvPr id="3" name="Рисунок 2" descr="https://www.iqchild.ru/wp-content/uploads/2019/11/advent-kalendar-iz-bumazhnyh-stakanchikov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247" y="265588"/>
            <a:ext cx="4990289" cy="6320038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560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007">
        <p:dissolve/>
      </p:transition>
    </mc:Choice>
    <mc:Fallback xmlns="">
      <p:transition spd="slow" advTm="5007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9556" y="260649"/>
            <a:ext cx="8208912" cy="924475"/>
          </a:xfrm>
        </p:spPr>
        <p:txBody>
          <a:bodyPr/>
          <a:lstStyle/>
          <a:p>
            <a:r>
              <a:rPr lang="uk-UA" dirty="0"/>
              <a:t> З картонних втулок та рулончиків.</a:t>
            </a:r>
            <a:endParaRPr lang="ru-RU" dirty="0"/>
          </a:p>
        </p:txBody>
      </p:sp>
      <p:pic>
        <p:nvPicPr>
          <p:cNvPr id="3" name="Рисунок 2" descr="advent-calendar-iz-vtulok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940" y="1741252"/>
            <a:ext cx="6550452" cy="473737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446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066">
        <p:dissolve/>
      </p:transition>
    </mc:Choice>
    <mc:Fallback xmlns="">
      <p:transition spd="slow" advTm="5066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7547" y="2101174"/>
            <a:ext cx="7416824" cy="2441643"/>
          </a:xfrm>
        </p:spPr>
        <p:txBody>
          <a:bodyPr/>
          <a:lstStyle/>
          <a:p>
            <a:r>
              <a:rPr lang="uk-UA" b="1" dirty="0"/>
              <a:t>             </a:t>
            </a:r>
            <a:br>
              <a:rPr lang="uk-UA" b="1" dirty="0"/>
            </a:br>
            <a:br>
              <a:rPr lang="uk-UA" b="1" dirty="0"/>
            </a:br>
            <a:br>
              <a:rPr lang="uk-UA" b="1" dirty="0"/>
            </a:br>
            <a:br>
              <a:rPr lang="uk-UA" b="1" dirty="0"/>
            </a:br>
            <a:br>
              <a:rPr lang="uk-UA" b="1" dirty="0"/>
            </a:br>
            <a:r>
              <a:rPr lang="uk-UA" sz="2800" dirty="0"/>
              <a:t> </a:t>
            </a:r>
            <a:r>
              <a:rPr lang="uk-UA" sz="2800" dirty="0" err="1"/>
              <a:t>Адвент</a:t>
            </a:r>
            <a:r>
              <a:rPr lang="uk-UA" sz="2800" dirty="0"/>
              <a:t>-календар з </a:t>
            </a:r>
            <a:br>
              <a:rPr lang="uk-UA" sz="2800" dirty="0"/>
            </a:br>
            <a:r>
              <a:rPr lang="uk-UA" sz="2800" dirty="0"/>
              <a:t>паперу у вигляді яскравих будиночків.</a:t>
            </a:r>
            <a:br>
              <a:rPr lang="uk-UA" sz="2800" dirty="0"/>
            </a:br>
            <a:br>
              <a:rPr lang="uk-UA" sz="2800" dirty="0"/>
            </a:br>
            <a:br>
              <a:rPr lang="uk-UA" sz="2800" dirty="0"/>
            </a:br>
            <a:br>
              <a:rPr lang="uk-UA" sz="2800" dirty="0"/>
            </a:br>
            <a:br>
              <a:rPr lang="uk-UA" sz="2800" dirty="0"/>
            </a:br>
            <a:br>
              <a:rPr lang="uk-UA" sz="2800" dirty="0"/>
            </a:br>
            <a:r>
              <a:rPr lang="uk-UA" sz="2800" dirty="0"/>
              <a:t>                              </a:t>
            </a:r>
            <a:br>
              <a:rPr lang="uk-UA" sz="2800" dirty="0"/>
            </a:br>
            <a:r>
              <a:rPr lang="uk-UA" sz="2800" dirty="0"/>
              <a:t>                               наповніть </a:t>
            </a:r>
            <a:br>
              <a:rPr lang="uk-UA" sz="2800" dirty="0"/>
            </a:br>
            <a:r>
              <a:rPr lang="uk-UA" sz="2800" dirty="0"/>
              <a:t>                               солодощами, </a:t>
            </a:r>
            <a:br>
              <a:rPr lang="uk-UA" sz="2800" dirty="0"/>
            </a:br>
            <a:r>
              <a:rPr lang="uk-UA" sz="2800" dirty="0"/>
              <a:t>                               подарунками або </a:t>
            </a:r>
            <a:br>
              <a:rPr lang="uk-UA" sz="2800" dirty="0"/>
            </a:br>
            <a:r>
              <a:rPr lang="uk-UA" sz="2800" dirty="0"/>
              <a:t>                               цікавими </a:t>
            </a:r>
            <a:br>
              <a:rPr lang="uk-UA" sz="2800" dirty="0"/>
            </a:br>
            <a:r>
              <a:rPr lang="uk-UA" sz="2800" dirty="0"/>
              <a:t>                               завданнями для </a:t>
            </a:r>
            <a:br>
              <a:rPr lang="uk-UA" sz="2800" dirty="0"/>
            </a:br>
            <a:r>
              <a:rPr lang="uk-UA" sz="2800" dirty="0"/>
              <a:t>                               дитини.</a:t>
            </a:r>
            <a:endParaRPr lang="ru-RU" sz="2800" dirty="0"/>
          </a:p>
        </p:txBody>
      </p:sp>
      <p:pic>
        <p:nvPicPr>
          <p:cNvPr id="3" name="Рисунок 2" descr="advent-kalendar-dlya-setej-svoimi-rukami-domiki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809" y="245971"/>
            <a:ext cx="4484451" cy="4754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82 адвент календаря: что это, когда дарить, кто делает лучшие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72" y="245971"/>
            <a:ext cx="4484451" cy="491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975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8914">
        <p:dissolve/>
      </p:transition>
    </mc:Choice>
    <mc:Fallback xmlns="">
      <p:transition spd="slow" advTm="8914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E8F16A-5741-486A-88B4-4BF9C2BE5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48809"/>
            <a:ext cx="11299146" cy="93884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Педагогічна цінність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FBF190-A8BE-4955-AA02-CB0EF7EE8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799" y="1440000"/>
            <a:ext cx="11436458" cy="5021534"/>
          </a:xfrm>
        </p:spPr>
        <p:txBody>
          <a:bodyPr numCol="2" spcCol="720000">
            <a:normAutofit/>
          </a:bodyPr>
          <a:lstStyle/>
          <a:p>
            <a:pPr marL="0" indent="0" algn="ctr">
              <a:buNone/>
            </a:pPr>
            <a:r>
              <a:rPr lang="uk-UA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Поєднує ідеї сучасних освітніх технологій:</a:t>
            </a:r>
          </a:p>
          <a:p>
            <a:pPr lvl="0" algn="just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здоров’язберігаючі технології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технології проектної діяльності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технології дослідницької діяльності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інформаційно-комунікаційні технології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/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/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особистісно-орієнтовані технології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ігрову технологію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just">
              <a:buNone/>
            </a:pP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0393712"/>
      </p:ext>
    </p:extLst>
  </p:cSld>
  <p:clrMapOvr>
    <a:masterClrMapping/>
  </p:clrMapOvr>
  <p:transition spd="slow">
    <p:wheel spokes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1651" y="466928"/>
            <a:ext cx="5439840" cy="2196073"/>
          </a:xfrm>
        </p:spPr>
        <p:txBody>
          <a:bodyPr/>
          <a:lstStyle/>
          <a:p>
            <a:pPr algn="ctr"/>
            <a:r>
              <a:rPr lang="uk-UA" dirty="0"/>
              <a:t> </a:t>
            </a:r>
            <a:r>
              <a:rPr lang="uk-UA" sz="2800" dirty="0" err="1"/>
              <a:t>Адвент</a:t>
            </a:r>
            <a:r>
              <a:rPr lang="uk-UA" sz="2800" dirty="0"/>
              <a:t>-календар</a:t>
            </a:r>
            <a:r>
              <a:rPr lang="uk-UA" dirty="0"/>
              <a:t> </a:t>
            </a:r>
            <a:r>
              <a:rPr lang="uk-UA" sz="2800" dirty="0"/>
              <a:t>з</a:t>
            </a:r>
            <a:r>
              <a:rPr lang="uk-UA" dirty="0"/>
              <a:t> </a:t>
            </a:r>
            <a:r>
              <a:rPr lang="uk-UA" sz="2800" dirty="0"/>
              <a:t>конвертів</a:t>
            </a:r>
            <a:r>
              <a:rPr lang="uk-UA" dirty="0"/>
              <a:t>. </a:t>
            </a:r>
            <a:br>
              <a:rPr lang="uk-UA" dirty="0"/>
            </a:br>
            <a:endParaRPr lang="ru-RU" dirty="0"/>
          </a:p>
        </p:txBody>
      </p:sp>
      <p:pic>
        <p:nvPicPr>
          <p:cNvPr id="3" name="Рисунок 2" descr="advent-kalendar-iz-konvertov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" t="13258" r="10346" b="11798"/>
          <a:stretch/>
        </p:blipFill>
        <p:spPr bwMode="auto">
          <a:xfrm>
            <a:off x="1585606" y="316978"/>
            <a:ext cx="4084855" cy="4692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advent-calendar-iz-konvertov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71"/>
          <a:stretch/>
        </p:blipFill>
        <p:spPr bwMode="auto">
          <a:xfrm>
            <a:off x="7130375" y="1964987"/>
            <a:ext cx="3624012" cy="442608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058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967">
        <p:dissolve/>
      </p:transition>
    </mc:Choice>
    <mc:Fallback xmlns="">
      <p:transition spd="slow" advTm="4967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B821A99-FBCF-4ED8-B21A-2E11E66E9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5484847"/>
            <a:ext cx="10168128" cy="74295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Нового року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7CA61E0-E8EF-4409-931B-7527A250375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9" t="14286" r="16117"/>
          <a:stretch/>
        </p:blipFill>
        <p:spPr bwMode="auto">
          <a:xfrm>
            <a:off x="1115568" y="1242211"/>
            <a:ext cx="2134591" cy="2798798"/>
          </a:xfrm>
          <a:prstGeom prst="rect">
            <a:avLst/>
          </a:prstGeom>
          <a:noFill/>
          <a:ln w="28575">
            <a:solidFill>
              <a:srgbClr val="00FF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62BC64-7FF8-4450-AD37-FDAD3287B18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144" y="1373153"/>
            <a:ext cx="1999479" cy="2502549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9113B04-5E2D-4946-A55E-4551DBF57B6E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3" t="5192" r="27314" b="8577"/>
          <a:stretch/>
        </p:blipFill>
        <p:spPr bwMode="auto">
          <a:xfrm>
            <a:off x="6845051" y="1373152"/>
            <a:ext cx="1589359" cy="2735405"/>
          </a:xfrm>
          <a:prstGeom prst="rect">
            <a:avLst/>
          </a:prstGeom>
          <a:noFill/>
          <a:ln w="28575">
            <a:solidFill>
              <a:srgbClr val="00FF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75DED5E-412D-4644-B8AA-394E63E17F7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961" y="1604182"/>
            <a:ext cx="2502025" cy="2502025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3694047667"/>
      </p:ext>
    </p:extLst>
  </p:cSld>
  <p:clrMapOvr>
    <a:masterClrMapping/>
  </p:clrMapOvr>
  <p:transition spd="slow">
    <p:wheel spokes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513" y="1412776"/>
            <a:ext cx="3960441" cy="3545364"/>
          </a:xfrm>
        </p:spPr>
        <p:txBody>
          <a:bodyPr/>
          <a:lstStyle/>
          <a:p>
            <a:pPr algn="ctr"/>
            <a:r>
              <a:rPr lang="uk-UA" dirty="0"/>
              <a:t> З повітряних кульок</a:t>
            </a:r>
            <a:endParaRPr lang="ru-RU" dirty="0"/>
          </a:p>
        </p:txBody>
      </p:sp>
      <p:pic>
        <p:nvPicPr>
          <p:cNvPr id="3" name="Рисунок 2" descr="advent-calendar-iz-sharov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54" y="223737"/>
            <a:ext cx="5004045" cy="6293796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229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804">
        <p:dissolve/>
      </p:transition>
    </mc:Choice>
    <mc:Fallback xmlns="">
      <p:transition spd="slow" advTm="4804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D338B1D-ED2F-4947-B738-1FAD593F0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682" y="5478630"/>
            <a:ext cx="5720661" cy="83185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uk-UA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дня народження                    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BDD85B1-A504-4E6D-874E-47F26C23247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5" t="1504" r="27444"/>
          <a:stretch/>
        </p:blipFill>
        <p:spPr bwMode="auto">
          <a:xfrm>
            <a:off x="4427160" y="457560"/>
            <a:ext cx="2884301" cy="4343132"/>
          </a:xfrm>
          <a:prstGeom prst="rect">
            <a:avLst/>
          </a:prstGeom>
          <a:noFill/>
          <a:ln w="28575">
            <a:solidFill>
              <a:srgbClr val="00FF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id="{42DAB215-1801-4E6D-8231-42C846E38D2B}"/>
              </a:ext>
            </a:extLst>
          </p:cNvPr>
          <p:cNvSpPr txBox="1">
            <a:spLocks/>
          </p:cNvSpPr>
          <p:nvPr/>
        </p:nvSpPr>
        <p:spPr>
          <a:xfrm>
            <a:off x="6735961" y="5478630"/>
            <a:ext cx="4986357" cy="1023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ctr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4000" b="1" i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b="0" i="0">
                <a:latin typeface="+mj-lt"/>
                <a:ea typeface="+mj-ea"/>
                <a:cs typeface="+mj-cs"/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>
                <a:latin typeface="+mj-lt"/>
                <a:ea typeface="+mj-ea"/>
                <a:cs typeface="+mj-cs"/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5pPr>
            <a:lvl6pPr marL="25060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9pPr>
          </a:lstStyle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061538519"/>
      </p:ext>
    </p:extLst>
  </p:cSld>
  <p:clrMapOvr>
    <a:masterClrMapping/>
  </p:clrMapOvr>
  <p:transition spd="slow">
    <p:wheel spokes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CD5FE65-E486-41E5-B23E-383E2A1C5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360" y="3180538"/>
            <a:ext cx="4143688" cy="925740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дня захисту дітей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20721006-78BE-4CAC-B300-58B94B7DA8FF}"/>
              </a:ext>
            </a:extLst>
          </p:cNvPr>
          <p:cNvSpPr txBox="1">
            <a:spLocks/>
          </p:cNvSpPr>
          <p:nvPr/>
        </p:nvSpPr>
        <p:spPr>
          <a:xfrm>
            <a:off x="8382457" y="3365237"/>
            <a:ext cx="2845707" cy="9257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випускного свята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5DEF7A62-272D-48DE-B7F8-4A544DFDA9A9}"/>
              </a:ext>
            </a:extLst>
          </p:cNvPr>
          <p:cNvSpPr txBox="1">
            <a:spLocks/>
          </p:cNvSpPr>
          <p:nvPr/>
        </p:nvSpPr>
        <p:spPr>
          <a:xfrm>
            <a:off x="3932465" y="5875665"/>
            <a:ext cx="9890539" cy="767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дня матусі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5E90251-D07A-4319-99DB-ACDE6DEC992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28" b="59382"/>
          <a:stretch/>
        </p:blipFill>
        <p:spPr bwMode="auto">
          <a:xfrm>
            <a:off x="472662" y="1082152"/>
            <a:ext cx="5185593" cy="1426497"/>
          </a:xfrm>
          <a:prstGeom prst="rect">
            <a:avLst/>
          </a:prstGeom>
          <a:noFill/>
          <a:ln w="28575">
            <a:solidFill>
              <a:srgbClr val="00FF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FB4B82E-69C3-41A9-8041-1CBEB2AB8A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-83948"/>
            <a:ext cx="6126480" cy="3383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advent-calendar-iz-konvertov">
            <a:extLst>
              <a:ext uri="{FF2B5EF4-FFF2-40B4-BE49-F238E27FC236}">
                <a16:creationId xmlns:a16="http://schemas.microsoft.com/office/drawing/2014/main" id="{BBB0C541-70EC-438C-9BE2-F96494206F23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250975" y="3109818"/>
            <a:ext cx="2997208" cy="3660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5309648"/>
      </p:ext>
    </p:extLst>
  </p:cSld>
  <p:clrMapOvr>
    <a:masterClrMapping/>
  </p:clrMapOvr>
  <p:transition spd="slow">
    <p:wheel spokes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627895A-879E-41BE-A0E3-23CEAA07C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7047" y="690664"/>
            <a:ext cx="8872806" cy="55577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err="1"/>
              <a:t>Ігрова</a:t>
            </a:r>
            <a:r>
              <a:rPr lang="ru-RU" sz="2800" dirty="0"/>
              <a:t> форма </a:t>
            </a:r>
            <a:r>
              <a:rPr lang="ru-RU" sz="2800" dirty="0" err="1"/>
              <a:t>організації</a:t>
            </a:r>
            <a:r>
              <a:rPr lang="ru-RU" sz="2800" dirty="0"/>
              <a:t> </a:t>
            </a:r>
            <a:r>
              <a:rPr lang="ru-RU" sz="2800" dirty="0" err="1"/>
              <a:t>роботи</a:t>
            </a:r>
            <a:r>
              <a:rPr lang="ru-RU" sz="2800" dirty="0"/>
              <a:t> </a:t>
            </a:r>
            <a:r>
              <a:rPr lang="ru-RU" sz="2800" dirty="0" err="1"/>
              <a:t>корисна</a:t>
            </a:r>
            <a:r>
              <a:rPr lang="ru-RU" sz="2800" dirty="0"/>
              <a:t> для </a:t>
            </a:r>
            <a:r>
              <a:rPr lang="ru-RU" sz="2800" dirty="0" err="1"/>
              <a:t>формування</a:t>
            </a:r>
            <a:r>
              <a:rPr lang="ru-RU" sz="2800" dirty="0"/>
              <a:t> </a:t>
            </a:r>
            <a:r>
              <a:rPr lang="ru-RU" sz="2800" dirty="0" err="1"/>
              <a:t>навичок</a:t>
            </a:r>
            <a:r>
              <a:rPr lang="ru-RU" sz="2800" dirty="0"/>
              <a:t> </a:t>
            </a:r>
            <a:r>
              <a:rPr lang="ru-RU" sz="2800" dirty="0" err="1"/>
              <a:t>дискутувати</a:t>
            </a:r>
            <a:r>
              <a:rPr lang="ru-RU" sz="2800" dirty="0"/>
              <a:t>. </a:t>
            </a:r>
            <a:r>
              <a:rPr lang="ru-RU" sz="2800" dirty="0" err="1"/>
              <a:t>Більшості</a:t>
            </a:r>
            <a:r>
              <a:rPr lang="ru-RU" sz="2800" dirty="0"/>
              <a:t> </a:t>
            </a:r>
            <a:r>
              <a:rPr lang="ru-RU" sz="2800" dirty="0" err="1"/>
              <a:t>учнів</a:t>
            </a:r>
            <a:r>
              <a:rPr lang="ru-RU" sz="2800" dirty="0"/>
              <a:t> </a:t>
            </a:r>
            <a:r>
              <a:rPr lang="ru-RU" sz="2800" dirty="0" err="1"/>
              <a:t>легше</a:t>
            </a:r>
            <a:r>
              <a:rPr lang="ru-RU" sz="2800" dirty="0"/>
              <a:t> </a:t>
            </a:r>
            <a:r>
              <a:rPr lang="ru-RU" sz="2800" dirty="0" err="1"/>
              <a:t>висловитися</a:t>
            </a:r>
            <a:r>
              <a:rPr lang="ru-RU" sz="2800" dirty="0"/>
              <a:t> у </a:t>
            </a:r>
            <a:r>
              <a:rPr lang="ru-RU" sz="2800" dirty="0" err="1"/>
              <a:t>грі</a:t>
            </a:r>
            <a:r>
              <a:rPr lang="ru-RU" sz="2800" dirty="0"/>
              <a:t>. </a:t>
            </a:r>
            <a:r>
              <a:rPr lang="ru-RU" sz="2800" dirty="0" err="1"/>
              <a:t>Цей</a:t>
            </a:r>
            <a:r>
              <a:rPr lang="ru-RU" sz="2800" dirty="0"/>
              <a:t> метод </a:t>
            </a:r>
            <a:r>
              <a:rPr lang="ru-RU" sz="2800" dirty="0" err="1"/>
              <a:t>дає</a:t>
            </a:r>
            <a:r>
              <a:rPr lang="ru-RU" sz="2800" dirty="0"/>
              <a:t> </a:t>
            </a:r>
            <a:r>
              <a:rPr lang="ru-RU" sz="2800" dirty="0" err="1"/>
              <a:t>можливість</a:t>
            </a:r>
            <a:r>
              <a:rPr lang="ru-RU" sz="2800" dirty="0"/>
              <a:t> </a:t>
            </a:r>
            <a:r>
              <a:rPr lang="ru-RU" sz="2800" dirty="0" err="1"/>
              <a:t>одночасно</a:t>
            </a:r>
            <a:r>
              <a:rPr lang="ru-RU" sz="2800" dirty="0"/>
              <a:t> </a:t>
            </a:r>
            <a:r>
              <a:rPr lang="ru-RU" sz="2800" dirty="0" err="1"/>
              <a:t>висловитись</a:t>
            </a:r>
            <a:r>
              <a:rPr lang="ru-RU" sz="2800" dirty="0"/>
              <a:t> </a:t>
            </a:r>
            <a:r>
              <a:rPr lang="ru-RU" sz="2800" dirty="0" err="1"/>
              <a:t>багатьом</a:t>
            </a:r>
            <a:r>
              <a:rPr lang="ru-RU" sz="2800" dirty="0"/>
              <a:t> </a:t>
            </a:r>
            <a:r>
              <a:rPr lang="ru-RU" sz="2800" dirty="0" err="1"/>
              <a:t>дітям</a:t>
            </a:r>
            <a:r>
              <a:rPr lang="ru-RU" sz="2800" dirty="0"/>
              <a:t> і </a:t>
            </a:r>
            <a:r>
              <a:rPr lang="ru-RU" sz="2800" dirty="0" err="1"/>
              <a:t>заощадити</a:t>
            </a:r>
            <a:r>
              <a:rPr lang="ru-RU" sz="2800" dirty="0"/>
              <a:t> час(не </a:t>
            </a:r>
            <a:r>
              <a:rPr lang="ru-RU" sz="2800" dirty="0" err="1"/>
              <a:t>створюється</a:t>
            </a:r>
            <a:r>
              <a:rPr lang="ru-RU" sz="2800" dirty="0"/>
              <a:t> шум).</a:t>
            </a:r>
          </a:p>
          <a:p>
            <a:pPr marL="0" indent="0">
              <a:buNone/>
            </a:pPr>
            <a:r>
              <a:rPr lang="ru-RU" sz="2800" dirty="0" err="1"/>
              <a:t>Також</a:t>
            </a:r>
            <a:r>
              <a:rPr lang="ru-RU" sz="2800" dirty="0"/>
              <a:t> </a:t>
            </a:r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дає</a:t>
            </a:r>
            <a:r>
              <a:rPr lang="ru-RU" sz="2800" dirty="0"/>
              <a:t> </a:t>
            </a:r>
            <a:r>
              <a:rPr lang="ru-RU" sz="2800" dirty="0" err="1"/>
              <a:t>змогу</a:t>
            </a:r>
            <a:r>
              <a:rPr lang="ru-RU" sz="2800" dirty="0"/>
              <a:t> </a:t>
            </a:r>
            <a:r>
              <a:rPr lang="ru-RU" sz="2800" dirty="0" err="1"/>
              <a:t>учням</a:t>
            </a:r>
            <a:r>
              <a:rPr lang="ru-RU" sz="2800" dirty="0"/>
              <a:t> набути </a:t>
            </a:r>
            <a:r>
              <a:rPr lang="ru-RU" sz="2800" dirty="0" err="1"/>
              <a:t>навичок</a:t>
            </a:r>
            <a:r>
              <a:rPr lang="ru-RU" sz="2800" dirty="0"/>
              <a:t>, </a:t>
            </a:r>
            <a:r>
              <a:rPr lang="ru-RU" sz="2800" dirty="0" err="1"/>
              <a:t>необхідних</a:t>
            </a:r>
            <a:r>
              <a:rPr lang="ru-RU" sz="2800" dirty="0"/>
              <a:t> для </a:t>
            </a:r>
            <a:r>
              <a:rPr lang="ru-RU" sz="2800" dirty="0" err="1"/>
              <a:t>спілкування</a:t>
            </a:r>
            <a:r>
              <a:rPr lang="ru-RU" sz="2800" dirty="0"/>
              <a:t> і </a:t>
            </a:r>
            <a:r>
              <a:rPr lang="ru-RU" sz="2800" dirty="0" err="1"/>
              <a:t>співпраці</a:t>
            </a:r>
            <a:r>
              <a:rPr lang="ru-RU" sz="2800" dirty="0"/>
              <a:t>. </a:t>
            </a:r>
            <a:r>
              <a:rPr lang="ru-RU" sz="2800" dirty="0" err="1"/>
              <a:t>Дискусії</a:t>
            </a:r>
            <a:r>
              <a:rPr lang="ru-RU" sz="2800" dirty="0"/>
              <a:t> -  </a:t>
            </a:r>
            <a:r>
              <a:rPr lang="ru-RU" sz="2800" dirty="0" err="1"/>
              <a:t>стимулюють</a:t>
            </a:r>
            <a:r>
              <a:rPr lang="ru-RU" sz="2800" dirty="0"/>
              <a:t> роботу в </a:t>
            </a:r>
            <a:r>
              <a:rPr lang="ru-RU" sz="2800" dirty="0" err="1"/>
              <a:t>команді</a:t>
            </a:r>
            <a:r>
              <a:rPr lang="ru-RU" sz="2800" dirty="0"/>
              <a:t>, </a:t>
            </a:r>
            <a:r>
              <a:rPr lang="ru-RU" sz="2800" dirty="0" err="1"/>
              <a:t>розвивають</a:t>
            </a:r>
            <a:r>
              <a:rPr lang="ru-RU" sz="2800" dirty="0"/>
              <a:t> </a:t>
            </a:r>
            <a:r>
              <a:rPr lang="ru-RU" sz="2800" dirty="0" err="1"/>
              <a:t>почуття</a:t>
            </a:r>
            <a:r>
              <a:rPr lang="ru-RU" sz="2800" dirty="0"/>
              <a:t> </a:t>
            </a:r>
            <a:r>
              <a:rPr lang="ru-RU" sz="2800" dirty="0" err="1"/>
              <a:t>терпимості</a:t>
            </a:r>
            <a:r>
              <a:rPr lang="ru-RU" sz="2800" dirty="0"/>
              <a:t> та </a:t>
            </a:r>
            <a:r>
              <a:rPr lang="ru-RU" sz="2800" dirty="0" err="1"/>
              <a:t>поваги</a:t>
            </a:r>
            <a:r>
              <a:rPr lang="ru-RU" sz="2800" dirty="0"/>
              <a:t> до думки </a:t>
            </a:r>
            <a:r>
              <a:rPr lang="ru-RU" sz="2800" dirty="0" err="1"/>
              <a:t>інших</a:t>
            </a:r>
            <a:r>
              <a:rPr lang="ru-RU" sz="28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31612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9075" y="465446"/>
            <a:ext cx="2932090" cy="25924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2578" y="3557379"/>
            <a:ext cx="2934394" cy="2435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738647" y="412566"/>
            <a:ext cx="5100034" cy="862884"/>
          </a:xfrm>
          <a:prstGeom prst="round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bg1"/>
                </a:solidFill>
              </a:rPr>
              <a:t>Зворотний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зв’язок</a:t>
            </a:r>
            <a:endParaRPr lang="ru-RU" sz="2800" dirty="0">
              <a:solidFill>
                <a:schemeClr val="bg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2805" y="1629769"/>
            <a:ext cx="8796270" cy="4862853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chemeClr val="bg1"/>
                </a:solidFill>
              </a:rPr>
              <a:t>Має</a:t>
            </a:r>
            <a:r>
              <a:rPr lang="ru-RU" b="1" dirty="0">
                <a:solidFill>
                  <a:schemeClr val="bg1"/>
                </a:solidFill>
              </a:rPr>
              <a:t> бути </a:t>
            </a:r>
            <a:r>
              <a:rPr lang="ru-RU" b="1" dirty="0" err="1">
                <a:solidFill>
                  <a:schemeClr val="bg1"/>
                </a:solidFill>
              </a:rPr>
              <a:t>конкретним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прозорим</a:t>
            </a:r>
            <a:r>
              <a:rPr lang="ru-RU" b="1" dirty="0">
                <a:solidFill>
                  <a:schemeClr val="bg1"/>
                </a:solidFill>
              </a:rPr>
              <a:t> і </a:t>
            </a:r>
            <a:r>
              <a:rPr lang="ru-RU" b="1" dirty="0" err="1">
                <a:solidFill>
                  <a:schemeClr val="bg1"/>
                </a:solidFill>
              </a:rPr>
              <a:t>чітким</a:t>
            </a:r>
            <a:r>
              <a:rPr lang="ru-RU" b="1" dirty="0">
                <a:solidFill>
                  <a:schemeClr val="bg1"/>
                </a:solidFill>
              </a:rPr>
              <a:t>. </a:t>
            </a:r>
            <a:r>
              <a:rPr lang="ru-RU" b="1" dirty="0" err="1">
                <a:solidFill>
                  <a:schemeClr val="bg1"/>
                </a:solidFill>
              </a:rPr>
              <a:t>Він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має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спричинити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зміни</a:t>
            </a:r>
            <a:r>
              <a:rPr lang="ru-RU" b="1" dirty="0">
                <a:solidFill>
                  <a:schemeClr val="bg1"/>
                </a:solidFill>
              </a:rPr>
              <a:t> в </a:t>
            </a:r>
            <a:r>
              <a:rPr lang="ru-RU" b="1" dirty="0" err="1">
                <a:solidFill>
                  <a:schemeClr val="bg1"/>
                </a:solidFill>
              </a:rPr>
              <a:t>поведінці</a:t>
            </a:r>
            <a:r>
              <a:rPr lang="ru-RU" b="1" dirty="0">
                <a:solidFill>
                  <a:schemeClr val="bg1"/>
                </a:solidFill>
              </a:rPr>
              <a:t>, але не через страх, а тому, </a:t>
            </a:r>
            <a:r>
              <a:rPr lang="ru-RU" b="1" dirty="0" err="1">
                <a:solidFill>
                  <a:schemeClr val="bg1"/>
                </a:solidFill>
              </a:rPr>
              <a:t>що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учень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зрозумів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помилку</a:t>
            </a:r>
            <a:r>
              <a:rPr lang="ru-RU" b="1" dirty="0">
                <a:solidFill>
                  <a:schemeClr val="bg1"/>
                </a:solidFill>
              </a:rPr>
              <a:t> і </a:t>
            </a:r>
            <a:r>
              <a:rPr lang="ru-RU" b="1" dirty="0" err="1">
                <a:solidFill>
                  <a:schemeClr val="bg1"/>
                </a:solidFill>
              </a:rPr>
              <a:t>хоче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її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виправити</a:t>
            </a:r>
            <a:r>
              <a:rPr lang="ru-RU" b="1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chemeClr val="bg1"/>
                </a:solidFill>
              </a:rPr>
              <a:t>Має</a:t>
            </a:r>
            <a:r>
              <a:rPr lang="ru-RU" b="1" dirty="0">
                <a:solidFill>
                  <a:schemeClr val="bg1"/>
                </a:solidFill>
              </a:rPr>
              <a:t> бути </a:t>
            </a:r>
            <a:r>
              <a:rPr lang="ru-RU" b="1" dirty="0" err="1">
                <a:solidFill>
                  <a:schemeClr val="bg1"/>
                </a:solidFill>
              </a:rPr>
              <a:t>зручним</a:t>
            </a:r>
            <a:r>
              <a:rPr lang="ru-RU" b="1" dirty="0">
                <a:solidFill>
                  <a:schemeClr val="bg1"/>
                </a:solidFill>
              </a:rPr>
              <a:t>. </a:t>
            </a:r>
            <a:r>
              <a:rPr lang="ru-RU" b="1" dirty="0" err="1">
                <a:solidFill>
                  <a:schemeClr val="bg1"/>
                </a:solidFill>
              </a:rPr>
              <a:t>Зручним</a:t>
            </a:r>
            <a:r>
              <a:rPr lang="ru-RU" b="1" dirty="0">
                <a:solidFill>
                  <a:schemeClr val="bg1"/>
                </a:solidFill>
              </a:rPr>
              <a:t> для </a:t>
            </a:r>
            <a:r>
              <a:rPr lang="ru-RU" b="1" dirty="0" err="1">
                <a:solidFill>
                  <a:schemeClr val="bg1"/>
                </a:solidFill>
              </a:rPr>
              <a:t>дітей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батьків</a:t>
            </a:r>
            <a:r>
              <a:rPr lang="ru-RU" b="1" dirty="0">
                <a:solidFill>
                  <a:schemeClr val="bg1"/>
                </a:solidFill>
              </a:rPr>
              <a:t> і </a:t>
            </a:r>
            <a:r>
              <a:rPr lang="ru-RU" b="1" dirty="0" err="1">
                <a:solidFill>
                  <a:schemeClr val="bg1"/>
                </a:solidFill>
              </a:rPr>
              <a:t>вчителів</a:t>
            </a:r>
            <a:r>
              <a:rPr lang="ru-RU" b="1" dirty="0">
                <a:solidFill>
                  <a:schemeClr val="bg1"/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chemeClr val="bg1"/>
                </a:solidFill>
              </a:rPr>
              <a:t>Має</a:t>
            </a:r>
            <a:r>
              <a:rPr lang="ru-RU" b="1" dirty="0">
                <a:solidFill>
                  <a:schemeClr val="bg1"/>
                </a:solidFill>
              </a:rPr>
              <a:t> бути </a:t>
            </a:r>
            <a:r>
              <a:rPr lang="ru-RU" b="1" dirty="0" err="1">
                <a:solidFill>
                  <a:schemeClr val="bg1"/>
                </a:solidFill>
              </a:rPr>
              <a:t>своєчасним</a:t>
            </a:r>
            <a:r>
              <a:rPr lang="ru-RU" b="1" dirty="0">
                <a:solidFill>
                  <a:schemeClr val="bg1"/>
                </a:solidFill>
              </a:rPr>
              <a:t> . </a:t>
            </a:r>
            <a:r>
              <a:rPr lang="ru-RU" b="1" dirty="0" err="1">
                <a:solidFill>
                  <a:schemeClr val="bg1"/>
                </a:solidFill>
              </a:rPr>
              <a:t>Зворотний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зв’язок</a:t>
            </a:r>
            <a:r>
              <a:rPr lang="ru-RU" b="1" dirty="0">
                <a:solidFill>
                  <a:schemeClr val="bg1"/>
                </a:solidFill>
              </a:rPr>
              <a:t> не </a:t>
            </a:r>
            <a:r>
              <a:rPr lang="ru-RU" b="1" dirty="0" err="1">
                <a:solidFill>
                  <a:schemeClr val="bg1"/>
                </a:solidFill>
              </a:rPr>
              <a:t>може</a:t>
            </a:r>
            <a:r>
              <a:rPr lang="ru-RU" b="1" dirty="0">
                <a:solidFill>
                  <a:schemeClr val="bg1"/>
                </a:solidFill>
              </a:rPr>
              <a:t> бути час </a:t>
            </a:r>
            <a:r>
              <a:rPr lang="ru-RU" b="1" dirty="0" err="1">
                <a:solidFill>
                  <a:schemeClr val="bg1"/>
                </a:solidFill>
              </a:rPr>
              <a:t>від</a:t>
            </a:r>
            <a:r>
              <a:rPr lang="ru-RU" b="1" dirty="0">
                <a:solidFill>
                  <a:schemeClr val="bg1"/>
                </a:solidFill>
              </a:rPr>
              <a:t> часу, </a:t>
            </a:r>
            <a:r>
              <a:rPr lang="ru-RU" b="1" dirty="0" err="1">
                <a:solidFill>
                  <a:schemeClr val="bg1"/>
                </a:solidFill>
              </a:rPr>
              <a:t>він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має</a:t>
            </a:r>
            <a:r>
              <a:rPr lang="ru-RU" b="1" dirty="0">
                <a:solidFill>
                  <a:schemeClr val="bg1"/>
                </a:solidFill>
              </a:rPr>
              <a:t> бути </a:t>
            </a:r>
            <a:r>
              <a:rPr lang="ru-RU" b="1" dirty="0" err="1">
                <a:solidFill>
                  <a:schemeClr val="bg1"/>
                </a:solidFill>
              </a:rPr>
              <a:t>постійним</a:t>
            </a:r>
            <a:r>
              <a:rPr lang="ru-RU" b="1" dirty="0">
                <a:solidFill>
                  <a:schemeClr val="bg1"/>
                </a:solidFill>
              </a:rPr>
              <a:t> і </a:t>
            </a:r>
            <a:r>
              <a:rPr lang="ru-RU" b="1" dirty="0" err="1">
                <a:solidFill>
                  <a:schemeClr val="bg1"/>
                </a:solidFill>
              </a:rPr>
              <a:t>послідовним</a:t>
            </a:r>
            <a:r>
              <a:rPr lang="ru-RU" b="1" dirty="0">
                <a:solidFill>
                  <a:schemeClr val="bg1"/>
                </a:solidFill>
              </a:rPr>
              <a:t>. </a:t>
            </a:r>
            <a:r>
              <a:rPr lang="ru-RU" b="1" dirty="0" err="1">
                <a:solidFill>
                  <a:schemeClr val="bg1"/>
                </a:solidFill>
              </a:rPr>
              <a:t>Саме</a:t>
            </a:r>
            <a:r>
              <a:rPr lang="ru-RU" b="1" dirty="0">
                <a:solidFill>
                  <a:schemeClr val="bg1"/>
                </a:solidFill>
              </a:rPr>
              <a:t> так ми </a:t>
            </a:r>
            <a:r>
              <a:rPr lang="ru-RU" b="1" dirty="0" err="1">
                <a:solidFill>
                  <a:schemeClr val="bg1"/>
                </a:solidFill>
              </a:rPr>
              <a:t>можемо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дійсно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чогось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навчити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дітей</a:t>
            </a:r>
            <a:r>
              <a:rPr lang="ru-RU" b="1" dirty="0">
                <a:solidFill>
                  <a:schemeClr val="bg1"/>
                </a:solidFill>
              </a:rPr>
              <a:t> особливо </a:t>
            </a:r>
            <a:r>
              <a:rPr lang="ru-RU" b="1" dirty="0" err="1">
                <a:solidFill>
                  <a:schemeClr val="bg1"/>
                </a:solidFill>
              </a:rPr>
              <a:t>під</a:t>
            </a:r>
            <a:r>
              <a:rPr lang="ru-RU" b="1" dirty="0">
                <a:solidFill>
                  <a:schemeClr val="bg1"/>
                </a:solidFill>
              </a:rPr>
              <a:t> час </a:t>
            </a:r>
            <a:r>
              <a:rPr lang="ru-RU" b="1" dirty="0" err="1">
                <a:solidFill>
                  <a:schemeClr val="bg1"/>
                </a:solidFill>
              </a:rPr>
              <a:t>дистанційного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навчання</a:t>
            </a:r>
            <a:r>
              <a:rPr lang="ru-RU" b="1" dirty="0">
                <a:solidFill>
                  <a:schemeClr val="bg1"/>
                </a:solidFill>
              </a:rPr>
              <a:t>.</a:t>
            </a:r>
          </a:p>
          <a:p>
            <a:endParaRPr lang="ru-RU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chemeClr val="bg1"/>
                </a:solidFill>
              </a:rPr>
              <a:t>Корисні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посилання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рекомендації</a:t>
            </a:r>
            <a:r>
              <a:rPr lang="ru-RU" b="1" dirty="0">
                <a:solidFill>
                  <a:schemeClr val="bg1"/>
                </a:solidFill>
              </a:rPr>
              <a:t> – </a:t>
            </a:r>
            <a:r>
              <a:rPr lang="ru-RU" b="1" dirty="0" err="1">
                <a:solidFill>
                  <a:schemeClr val="bg1"/>
                </a:solidFill>
              </a:rPr>
              <a:t>що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потрібно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подивитися</a:t>
            </a:r>
            <a:r>
              <a:rPr lang="ru-RU" b="1" dirty="0">
                <a:solidFill>
                  <a:schemeClr val="bg1"/>
                </a:solidFill>
              </a:rPr>
              <a:t>, на </a:t>
            </a:r>
            <a:r>
              <a:rPr lang="ru-RU" b="1" dirty="0" err="1">
                <a:solidFill>
                  <a:schemeClr val="bg1"/>
                </a:solidFill>
              </a:rPr>
              <a:t>що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звернути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увагу</a:t>
            </a:r>
            <a:r>
              <a:rPr lang="ru-RU" b="1" dirty="0">
                <a:solidFill>
                  <a:schemeClr val="bg1"/>
                </a:solidFill>
              </a:rPr>
              <a:t>. </a:t>
            </a:r>
            <a:endParaRPr lang="ru-RU" dirty="0">
              <a:solidFill>
                <a:schemeClr val="bg1"/>
              </a:solidFill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118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4300E0-B80C-4DE8-825A-00B867B68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5" y="307575"/>
            <a:ext cx="11058525" cy="140053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Результати роботи з </a:t>
            </a:r>
            <a:r>
              <a:rPr lang="uk-UA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Адвент</a:t>
            </a:r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-календарем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A4270E-CAC5-453E-8D09-105F9D703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25" y="2085975"/>
            <a:ext cx="11058525" cy="4667249"/>
          </a:xfrm>
        </p:spPr>
        <p:txBody>
          <a:bodyPr numCol="2">
            <a:normAutofit lnSpcReduction="10000"/>
          </a:bodyPr>
          <a:lstStyle/>
          <a:p>
            <a:pPr lvl="0"/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дітей розвинулась творча уява, мислення – вони навчились прогнозувати свою діяльність, аналізувати, порівнювати, робити висновки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Були сформовані вміння та навички пов’язані  з часовими уявленнями, тривалістю певного відрізку часу.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Діти стали більш впевненими у собі.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Розвились творчі здібності, креативне мислення. Зв’язне мовлення, комунікативні навички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Покращилась пізнавальна діяльність</a:t>
            </a:r>
          </a:p>
          <a:p>
            <a:pPr marL="0" lvl="0" indent="0">
              <a:buNone/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Діти стали краще спілкуватись між собою, навчились висловлювати свою думку, не боятися представити свої творчі напрацювання, навіть якщо у них щось вийшло не дуже гарно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Діти почали  бережно ставитись до результатів як своєї діяльності, так і діяльності інших учасників впровадження технології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Навчилися довіряти один одному та дорослим свої найпотаємніші бажання.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Вони навчилися слухати один одного, з повагою відноситися до думки інших.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3240931"/>
      </p:ext>
    </p:extLst>
  </p:cSld>
  <p:clrMapOvr>
    <a:masterClrMapping/>
  </p:clrMapOvr>
  <p:transition spd="slow">
    <p:wheel spokes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АДВЕНТ - КАЛЕНДАР</a:t>
            </a:r>
            <a:endParaRPr lang="ru-RU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91544" y="5805264"/>
            <a:ext cx="6802918" cy="86142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rozhdestvenskaya-melodiya-jingle-bells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11624" y="62068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496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683">
        <p14:prism isContent="1" isInverted="1"/>
      </p:transition>
    </mc:Choice>
    <mc:Fallback xmlns="">
      <p:transition spd="slow" advTm="468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4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74A2DB-1FF3-4E58-AF39-7635AE64EC56}"/>
              </a:ext>
            </a:extLst>
          </p:cNvPr>
          <p:cNvSpPr txBox="1">
            <a:spLocks/>
          </p:cNvSpPr>
          <p:nvPr/>
        </p:nvSpPr>
        <p:spPr>
          <a:xfrm>
            <a:off x="493986" y="2595562"/>
            <a:ext cx="11214538" cy="166687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11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</a:t>
            </a:r>
            <a:endParaRPr lang="ru-RU" sz="11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8410815"/>
      </p:ext>
    </p:extLst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36BA46E-2FC7-4993-AFEC-726780E50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427" y="1209823"/>
            <a:ext cx="11299146" cy="5240478"/>
          </a:xfrm>
        </p:spPr>
        <p:txBody>
          <a:bodyPr vert="horz" lIns="91440" tIns="45720" rIns="91440" bIns="45720" numCol="2" spcCol="720000" rtlCol="0"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в </a:t>
            </a:r>
            <a:r>
              <a:rPr lang="uk-UA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Адвент</a:t>
            </a:r>
            <a:r>
              <a:rPr lang="uk-UA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-календарі розкривається через різноманітні види діяльності здобувачів освіти:</a:t>
            </a:r>
            <a:endParaRPr lang="ru-RU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>
              <a:lnSpc>
                <a:spcPct val="170000"/>
              </a:lnSpc>
            </a:pPr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ігрову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>
              <a:lnSpc>
                <a:spcPct val="170000"/>
              </a:lnSpc>
            </a:pPr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комунікативну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>
              <a:lnSpc>
                <a:spcPct val="170000"/>
              </a:lnSpc>
            </a:pPr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пошуково-дослідницьку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>
              <a:lnSpc>
                <a:spcPct val="170000"/>
              </a:lnSpc>
            </a:pPr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конструювання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>
              <a:lnSpc>
                <a:spcPct val="170000"/>
              </a:lnSpc>
            </a:pPr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зображувальну діяльність</a:t>
            </a:r>
          </a:p>
          <a:p>
            <a:pPr lvl="0" algn="just">
              <a:lnSpc>
                <a:spcPct val="170000"/>
              </a:lnSpc>
            </a:pPr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музичну діяльність</a:t>
            </a:r>
          </a:p>
          <a:p>
            <a:pPr lvl="0" algn="just">
              <a:lnSpc>
                <a:spcPct val="170000"/>
              </a:lnSpc>
            </a:pPr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 </a:t>
            </a:r>
            <a:r>
              <a:rPr lang="uk-UA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т.ін</a:t>
            </a:r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0" algn="just"/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/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/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uk-UA" sz="2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Сприяє розвитку у дитини:</a:t>
            </a:r>
            <a:endParaRPr lang="ru-RU" sz="24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самостійності та ініціативності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упевненості у своїх силах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відкритості зовнішньому світу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вмінню активно взаємодіяти з дорослими та однолітками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вмінню приймати участь у сумісних іграх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здатності домовлятися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вмінню дотримуватись різних правил та соціальних норм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розвитку дрібної моторики рук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здатності до вольових зусиль у різних сферах діяльності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65AF670-8F24-4BCD-9877-031903AB2671}"/>
              </a:ext>
            </a:extLst>
          </p:cNvPr>
          <p:cNvSpPr txBox="1">
            <a:spLocks/>
          </p:cNvSpPr>
          <p:nvPr/>
        </p:nvSpPr>
        <p:spPr>
          <a:xfrm>
            <a:off x="646111" y="270975"/>
            <a:ext cx="11299146" cy="9388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Педагогічна цінність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9947855"/>
      </p:ext>
    </p:extLst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721FC7-BB1F-4B6B-9C58-669F1113A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8" y="452718"/>
            <a:ext cx="9404723" cy="91162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uk-UA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Актуальність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7C87ED-F948-419D-8278-697C4103B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717" y="2054841"/>
            <a:ext cx="11269053" cy="3866988"/>
          </a:xfrm>
        </p:spPr>
        <p:txBody>
          <a:bodyPr numCol="2" spcCol="360000">
            <a:normAutofit fontScale="70000" lnSpcReduction="20000"/>
          </a:bodyPr>
          <a:lstStyle/>
          <a:p>
            <a:pPr marL="0" indent="0" algn="ctr">
              <a:buNone/>
            </a:pPr>
            <a:r>
              <a:rPr lang="uk-UA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дитини</a:t>
            </a:r>
            <a:endParaRPr lang="ru-RU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>
              <a:lnSpc>
                <a:spcPct val="170000"/>
              </a:lnSpc>
            </a:pP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пізнавальний процес перетворюється на гру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>
              <a:lnSpc>
                <a:spcPct val="170000"/>
              </a:lnSpc>
            </a:pP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підвищує самооцінку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>
              <a:lnSpc>
                <a:spcPct val="170000"/>
              </a:lnSpc>
            </a:pP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розвиває та підтримує самостійність дітей</a:t>
            </a:r>
          </a:p>
          <a:p>
            <a:pPr lvl="0" algn="just"/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/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uk-UA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педагога</a:t>
            </a:r>
            <a:endParaRPr lang="ru-RU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гнучке планування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можливість залучити дитину до активної </a:t>
            </a:r>
            <a:r>
              <a:rPr lang="uk-UA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діяльністі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зі всіма учасниками освітнього процесу (батьки – дитина – вчитель)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дає змогу викликати у дітей глибокий інтерес до пізнавальної діяльності, очікування завдань.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прояв ініціативи з боку дитини.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just">
              <a:buNone/>
            </a:pP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9813013"/>
      </p:ext>
    </p:extLst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138C8F-B7A4-47A7-ADE5-0C66ADC20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8" y="710967"/>
            <a:ext cx="9404723" cy="86627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uk-UA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E4CA4A-E1C4-406E-BC41-C7E888064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872" y="2148057"/>
            <a:ext cx="10978242" cy="4107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Створювати  певні умови для розвитку пізнавальної активності дітей молодшого шкільного віку, розвивати творчі здібності дітей, зв’язне мовлення, виховувати відповідальність, розвивати розуміння часово-просторових відношень, привчати дітей брати участь у сумісній діяльності зі всіма учасниками навчального процесу, розвивати комунікативні навички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3469649"/>
      </p:ext>
    </p:extLst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3F3F90-6F97-4E8A-9F3F-D582019B2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8" y="432033"/>
            <a:ext cx="9404723" cy="982391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uk-UA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43E51C-5AC3-4900-BF51-3D5F2573F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229" y="1722615"/>
            <a:ext cx="11123802" cy="4703351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розвивати вміння візуалізувати і озвучувати причинно-наслідкові зв'язки між собою і навколишніми предметами;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виховувати і розвивати всебічно розвинену особистість;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виховувати у дітей бажання брати участь у спільній діяльності з усіма учасниками освітнього процесу, активніше використовувати знання в повсякденному житті;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розвивати допитливість, уяву, мислення, вміння будувати здогади і припущення.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1092852"/>
      </p:ext>
    </p:extLst>
  </p:cSld>
  <p:clrMapOvr>
    <a:masterClrMapping/>
  </p:clrMapOvr>
  <p:transition spd="slow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BDC693-A131-4782-9C16-23CC6D9F4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421" y="1322962"/>
            <a:ext cx="8562502" cy="471920"/>
          </a:xfrm>
        </p:spPr>
        <p:txBody>
          <a:bodyPr/>
          <a:lstStyle/>
          <a:p>
            <a:r>
              <a:rPr lang="uk-UA" sz="2800" dirty="0"/>
              <a:t>Навчання в НУШ побудоване на </a:t>
            </a:r>
            <a:r>
              <a:rPr lang="uk-UA" sz="2800" dirty="0" err="1"/>
              <a:t>дослідженнях:дитина</a:t>
            </a:r>
            <a:r>
              <a:rPr lang="uk-UA" sz="2800" dirty="0"/>
              <a:t> самостійно шукатиме відповіді на запитання</a:t>
            </a:r>
            <a:r>
              <a:rPr lang="en-US" sz="2800" dirty="0"/>
              <a:t>,</a:t>
            </a:r>
            <a:r>
              <a:rPr lang="uk-UA" sz="2800" dirty="0"/>
              <a:t> осмислюватиме вивчене </a:t>
            </a:r>
            <a:r>
              <a:rPr lang="en-US" sz="2800" dirty="0"/>
              <a:t>,  </a:t>
            </a:r>
            <a:r>
              <a:rPr lang="uk-UA" sz="2800" dirty="0"/>
              <a:t>а вчитель допоможе їй в цьому.           </a:t>
            </a:r>
            <a:br>
              <a:rPr lang="uk-UA" sz="2800" dirty="0"/>
            </a:br>
            <a:br>
              <a:rPr lang="uk-UA" sz="2800" dirty="0"/>
            </a:br>
            <a:r>
              <a:rPr lang="uk-UA" sz="2800" dirty="0"/>
              <a:t>Тому діти граючись</a:t>
            </a:r>
            <a:r>
              <a:rPr lang="en-US" sz="2800" dirty="0"/>
              <a:t>- </a:t>
            </a:r>
            <a:r>
              <a:rPr lang="uk-UA" sz="2800" dirty="0"/>
              <a:t>навчаються.</a:t>
            </a:r>
            <a:r>
              <a:rPr lang="en-US" sz="2800" dirty="0"/>
              <a:t> </a:t>
            </a:r>
            <a:r>
              <a:rPr lang="ru-RU" sz="2800" dirty="0"/>
              <a:t>Через </a:t>
            </a:r>
            <a:r>
              <a:rPr lang="ru-RU" sz="2800" dirty="0" err="1"/>
              <a:t>гру</a:t>
            </a:r>
            <a:r>
              <a:rPr lang="ru-RU" sz="2800" dirty="0"/>
              <a:t> – </a:t>
            </a:r>
            <a:r>
              <a:rPr lang="ru-RU" sz="2800" dirty="0" err="1"/>
              <a:t>тобто</a:t>
            </a:r>
            <a:r>
              <a:rPr lang="ru-RU" sz="2800" dirty="0"/>
              <a:t> </a:t>
            </a:r>
            <a:r>
              <a:rPr lang="ru-RU" sz="2800" dirty="0" err="1"/>
              <a:t>моделювання</a:t>
            </a:r>
            <a:r>
              <a:rPr lang="ru-RU" sz="2800" dirty="0"/>
              <a:t> </a:t>
            </a:r>
            <a:r>
              <a:rPr lang="ru-RU" sz="2800" dirty="0" err="1"/>
              <a:t>ситуацій</a:t>
            </a:r>
            <a:r>
              <a:rPr lang="ru-RU" sz="2800" dirty="0"/>
              <a:t>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/>
              <a:t>додаванням</a:t>
            </a:r>
            <a:r>
              <a:rPr lang="ru-RU" sz="2800" dirty="0"/>
              <a:t> руху, </a:t>
            </a:r>
            <a:r>
              <a:rPr lang="ru-RU" sz="2800" dirty="0" err="1"/>
              <a:t>гумору</a:t>
            </a:r>
            <a:r>
              <a:rPr lang="ru-RU" sz="2800" dirty="0"/>
              <a:t> і </a:t>
            </a:r>
            <a:r>
              <a:rPr lang="ru-RU" sz="2800" dirty="0" err="1"/>
              <a:t>творчих</a:t>
            </a:r>
            <a:r>
              <a:rPr lang="ru-RU" sz="2800" dirty="0"/>
              <a:t> </a:t>
            </a:r>
            <a:r>
              <a:rPr lang="ru-RU" sz="2800" dirty="0" err="1"/>
              <a:t>завдань</a:t>
            </a:r>
            <a:r>
              <a:rPr lang="ru-RU" sz="2800" dirty="0"/>
              <a:t> </a:t>
            </a:r>
            <a:r>
              <a:rPr lang="ru-RU" sz="2800" dirty="0" err="1"/>
              <a:t>учні</a:t>
            </a:r>
            <a:r>
              <a:rPr lang="ru-RU" sz="2800" dirty="0"/>
              <a:t> </a:t>
            </a:r>
            <a:r>
              <a:rPr lang="ru-RU" sz="2800" dirty="0" err="1"/>
              <a:t>зможуть</a:t>
            </a:r>
            <a:r>
              <a:rPr lang="ru-RU" sz="2800" dirty="0"/>
              <a:t> </a:t>
            </a:r>
            <a:r>
              <a:rPr lang="ru-RU" sz="2800" dirty="0" err="1"/>
              <a:t>дізнатися</a:t>
            </a:r>
            <a:r>
              <a:rPr lang="ru-RU" sz="2800" dirty="0"/>
              <a:t> </a:t>
            </a:r>
            <a:r>
              <a:rPr lang="ru-RU" sz="2800" dirty="0" err="1"/>
              <a:t>набагато</a:t>
            </a:r>
            <a:r>
              <a:rPr lang="ru-RU" sz="2800" dirty="0"/>
              <a:t> </a:t>
            </a:r>
            <a:r>
              <a:rPr lang="ru-RU" sz="2800" dirty="0" err="1"/>
              <a:t>більше</a:t>
            </a:r>
            <a:r>
              <a:rPr lang="ru-RU" sz="1100" dirty="0"/>
              <a:t>.</a:t>
            </a:r>
            <a:br>
              <a:rPr lang="ru-RU" sz="11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3638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A5A24B-1513-4629-B0A4-7D89E60C2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8" y="512561"/>
            <a:ext cx="9404723" cy="90981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uk-UA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Властивості 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F9B55F-4F19-4723-AC03-4959DBABA38A}"/>
              </a:ext>
            </a:extLst>
          </p:cNvPr>
          <p:cNvSpPr txBox="1"/>
          <p:nvPr/>
        </p:nvSpPr>
        <p:spPr>
          <a:xfrm>
            <a:off x="6415713" y="5031547"/>
            <a:ext cx="3279962" cy="461665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наочність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98154C-120F-4BBC-BF33-CB02C9862137}"/>
              </a:ext>
            </a:extLst>
          </p:cNvPr>
          <p:cNvSpPr txBox="1"/>
          <p:nvPr/>
        </p:nvSpPr>
        <p:spPr>
          <a:xfrm>
            <a:off x="2816037" y="5031547"/>
            <a:ext cx="3279962" cy="461665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привабливість</a:t>
            </a:r>
            <a:endParaRPr lang="ru-RU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4136A0-51DE-42D5-9C07-4769A2BB3EF1}"/>
              </a:ext>
            </a:extLst>
          </p:cNvPr>
          <p:cNvSpPr txBox="1"/>
          <p:nvPr/>
        </p:nvSpPr>
        <p:spPr>
          <a:xfrm>
            <a:off x="1103087" y="3429000"/>
            <a:ext cx="3279962" cy="461665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err="1"/>
              <a:t>запам'ятовуваність</a:t>
            </a:r>
            <a:endParaRPr lang="uk-UA" sz="2400" b="1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FED0AA2-B6EC-43F3-BF1F-FAA9E8039344}"/>
              </a:ext>
            </a:extLst>
          </p:cNvPr>
          <p:cNvSpPr/>
          <p:nvPr/>
        </p:nvSpPr>
        <p:spPr>
          <a:xfrm>
            <a:off x="8855541" y="3067062"/>
            <a:ext cx="1680268" cy="461665"/>
          </a:xfrm>
          <a:prstGeom prst="rect">
            <a:avLst/>
          </a:prstGeom>
          <a:ln w="28575"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uk-UA" sz="2400" b="1" dirty="0"/>
              <a:t>творчість</a:t>
            </a:r>
            <a:endParaRPr lang="ru-RU" sz="2400" dirty="0"/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DCAE6247-F724-4377-8EDC-5A99A61E997C}"/>
              </a:ext>
            </a:extLst>
          </p:cNvPr>
          <p:cNvCxnSpPr/>
          <p:nvPr/>
        </p:nvCxnSpPr>
        <p:spPr>
          <a:xfrm flipH="1">
            <a:off x="3072925" y="1595619"/>
            <a:ext cx="1702275" cy="170227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1542385E-84CF-4E6B-9B09-17FF2F7FDAE2}"/>
              </a:ext>
            </a:extLst>
          </p:cNvPr>
          <p:cNvCxnSpPr>
            <a:cxnSpLocks/>
            <a:endCxn id="5" idx="0"/>
          </p:cNvCxnSpPr>
          <p:nvPr/>
        </p:nvCxnSpPr>
        <p:spPr>
          <a:xfrm flipH="1">
            <a:off x="4456018" y="1537911"/>
            <a:ext cx="985184" cy="349363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37A44F60-7F5F-4D21-91E3-B796B91F6196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6415181" y="1595619"/>
            <a:ext cx="1640513" cy="343592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34F3FEF7-AB4C-485D-8C1D-7E0773C6035F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8055694" y="1595619"/>
            <a:ext cx="1639981" cy="147144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779547"/>
      </p:ext>
    </p:extLst>
  </p:cSld>
  <p:clrMapOvr>
    <a:masterClrMapping/>
  </p:clrMapOvr>
  <p:transition spd="slow">
    <p:wheel spokes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670</TotalTime>
  <Words>1271</Words>
  <Application>Microsoft Office PowerPoint</Application>
  <PresentationFormat>Широкоэкранный</PresentationFormat>
  <Paragraphs>145</Paragraphs>
  <Slides>39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4" baseType="lpstr">
      <vt:lpstr>Arial</vt:lpstr>
      <vt:lpstr>Century Gothic</vt:lpstr>
      <vt:lpstr>Monotype Corsiva</vt:lpstr>
      <vt:lpstr>Wingdings 3</vt:lpstr>
      <vt:lpstr>Ион</vt:lpstr>
      <vt:lpstr>Адвент-календар як інноваційна ігрова форма навчання здобувачів освіти</vt:lpstr>
      <vt:lpstr>Що таке  Адвент-календар? </vt:lpstr>
      <vt:lpstr>Педагогічна цінність</vt:lpstr>
      <vt:lpstr>Презентация PowerPoint</vt:lpstr>
      <vt:lpstr>Актуальність</vt:lpstr>
      <vt:lpstr>Мета</vt:lpstr>
      <vt:lpstr>Завдання</vt:lpstr>
      <vt:lpstr>Навчання в НУШ побудоване на дослідженнях:дитина самостійно шукатиме відповіді на запитання, осмислюватиме вивчене ,  а вчитель допоможе їй в цьому.             Тому діти граючись- навчаються. Через гру – тобто моделювання ситуацій із додаванням руху, гумору і творчих завдань учні зможуть дізнатися набагато більше. </vt:lpstr>
      <vt:lpstr>Властивості </vt:lpstr>
      <vt:lpstr>Принципи складання адвент-календаря</vt:lpstr>
      <vt:lpstr>Методика використання адвент-календаря</vt:lpstr>
      <vt:lpstr>Етапи виготовлення адвент-календаря</vt:lpstr>
      <vt:lpstr>Як і де можна використовувати  Адвент-календар</vt:lpstr>
      <vt:lpstr>Перший адвент-календар придумав в Німеччині в 1903 році Герхард Ланг. Коли він був дитиною, його матуся напередодні Різдва пекла 24 безе і прикріплювала їх до картону, щоб син знав, скільки залишилося до святвечора.</vt:lpstr>
      <vt:lpstr>Презентация PowerPoint</vt:lpstr>
      <vt:lpstr>Адвент-календар до свята-Дари осені </vt:lpstr>
      <vt:lpstr>Наш Адвент-календар до Великодня 2021</vt:lpstr>
      <vt:lpstr>Наш Адвент-календар до Нового року 2022</vt:lpstr>
      <vt:lpstr>Наш Адвент-календар до Нового року 2023</vt:lpstr>
      <vt:lpstr>Презентация PowerPoint</vt:lpstr>
      <vt:lpstr>Презентация PowerPoint</vt:lpstr>
      <vt:lpstr> Адвент-календар.Частина мови . Іменник . </vt:lpstr>
      <vt:lpstr>Презентация PowerPoint</vt:lpstr>
      <vt:lpstr>Презентация PowerPoint</vt:lpstr>
      <vt:lpstr>Приклади Адвент-календарів </vt:lpstr>
      <vt:lpstr> З паперових конусів.</vt:lpstr>
      <vt:lpstr> З одноразових стаканчиків.</vt:lpstr>
      <vt:lpstr> З картонних втулок та рулончиків.</vt:lpstr>
      <vt:lpstr>                   Адвент-календар з  паперу у вигляді яскравих будиночків.                                                                    наповніть                                 солодощами,                                 подарунками або                                 цікавими                                 завданнями для                                 дитини.</vt:lpstr>
      <vt:lpstr> Адвент-календар з конвертів.  </vt:lpstr>
      <vt:lpstr>Презентация PowerPoint</vt:lpstr>
      <vt:lpstr> З повітряних кульок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Результати роботи з Адвент-календарем</vt:lpstr>
      <vt:lpstr>АДВЕНТ - КАЛЕНДАР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Адвент-календар як інноваційна ігрова форма навчання дошкільників</dc:title>
  <dc:creator>Dima Fostikov</dc:creator>
  <cp:lastModifiedBy>Михайло Ступак</cp:lastModifiedBy>
  <cp:revision>77</cp:revision>
  <dcterms:created xsi:type="dcterms:W3CDTF">2020-04-13T07:59:37Z</dcterms:created>
  <dcterms:modified xsi:type="dcterms:W3CDTF">2022-12-26T12:50:19Z</dcterms:modified>
</cp:coreProperties>
</file>