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3" r:id="rId12"/>
    <p:sldId id="26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19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236F8A-A43F-46EA-84B0-6F19549B6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21089D-E156-427F-B26C-B6E52BAF3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194520-5EB0-468F-92E7-DDA237BCE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A5F-7ABD-47CD-B7B1-9C0CBE208815}" type="datetimeFigureOut">
              <a:rPr lang="ru-RU" smtClean="0"/>
              <a:t>14.02.2023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BEFD19-18D3-4977-A13C-CF2CC3E2D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A88019-EEC9-42E4-A953-932BBE28A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79DD-9569-4397-9E47-943726AB88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65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75DDA-70E4-48F0-A993-596EE7B90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394040F-AA60-4067-8340-5CFCF2EBB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D2FDB1-E8A5-4873-A09A-57CD399F8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A5F-7ABD-47CD-B7B1-9C0CBE208815}" type="datetimeFigureOut">
              <a:rPr lang="ru-RU" smtClean="0"/>
              <a:t>14.02.2023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02B0DD-AEFC-442C-8C80-0B21D2656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A67540-36D1-4ADE-A152-6647429DC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79DD-9569-4397-9E47-943726AB88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67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2C45117-B2F7-48EB-B1C0-F535EB7FE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3D01C73-DF04-4FCA-8741-BDBA626D4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352BD0-4176-4851-AFAD-FB259E368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A5F-7ABD-47CD-B7B1-9C0CBE208815}" type="datetimeFigureOut">
              <a:rPr lang="ru-RU" smtClean="0"/>
              <a:t>14.02.2023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3E9616-E347-4C6E-8E18-A4A8CB6CC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1E8A40-FF82-4B63-8376-D82E3707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79DD-9569-4397-9E47-943726AB88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99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B2635-38BF-4363-9BEF-160433973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AC0147-0A49-4FE5-93C5-00032E97F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F3ECA6-1DC4-4E2D-9973-FC552CF15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A5F-7ABD-47CD-B7B1-9C0CBE208815}" type="datetimeFigureOut">
              <a:rPr lang="ru-RU" smtClean="0"/>
              <a:t>14.02.2023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E7337D-B823-4FA1-BD5A-6B7DAEEBE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350A53-3069-41ED-B8D6-A65EA55FA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79DD-9569-4397-9E47-943726AB88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08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81A9F5-89E0-47D0-843C-E1B174E0E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D153F5-450D-4A8C-BB39-1747F3E24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94A0C3-F71F-41F9-A0E6-52E1D2732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A5F-7ABD-47CD-B7B1-9C0CBE208815}" type="datetimeFigureOut">
              <a:rPr lang="ru-RU" smtClean="0"/>
              <a:t>14.02.2023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A044AD-2469-4965-8E16-1DDDAC62F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AF97B0-C334-4CAD-872E-EB109648A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79DD-9569-4397-9E47-943726AB88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16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6003B9-732F-409E-AD8D-F0D227C5D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F5F546-FD8C-4C14-995C-890B3FD4A2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9DF9A8-07D9-4F6A-A15D-F9CD7567A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DA651E-F51D-4BAB-9BE0-BA8D17295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A5F-7ABD-47CD-B7B1-9C0CBE208815}" type="datetimeFigureOut">
              <a:rPr lang="ru-RU" smtClean="0"/>
              <a:t>14.02.2023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6543F2-9185-4A88-9E6C-DBC08AE76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192885-6C8C-4A48-AA76-FF94AAA60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79DD-9569-4397-9E47-943726AB88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04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960D9-075C-4B89-9D93-E6D4D3ED1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392920-DFF9-4AFF-865D-BFB33F61B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5CCC88-8A56-41EC-B108-CEF06E695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41BCABB-9AE3-45B1-9972-7E2E2235E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EC6BA68-A72C-4FE6-A0E0-E569ECD1EF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4C85EA-DB24-444E-AE2B-3E921CADD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A5F-7ABD-47CD-B7B1-9C0CBE208815}" type="datetimeFigureOut">
              <a:rPr lang="ru-RU" smtClean="0"/>
              <a:t>14.02.2023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0B0BC03-9C33-4ED2-9F05-4F4F72BDD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B06C028-0A87-49EB-9844-05772801B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79DD-9569-4397-9E47-943726AB88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82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A960E8-1F68-40EA-BDB0-C5161D5E7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5314E7-6167-416C-93D3-FD5F1AF9C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A5F-7ABD-47CD-B7B1-9C0CBE208815}" type="datetimeFigureOut">
              <a:rPr lang="ru-RU" smtClean="0"/>
              <a:t>14.02.2023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8EB71B-477A-4A18-8B5D-3F7DD036F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A61BD4C-29D0-4151-96A8-3877E587F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79DD-9569-4397-9E47-943726AB88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91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77CE19F-8BFE-4236-8638-BB8EC853E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A5F-7ABD-47CD-B7B1-9C0CBE208815}" type="datetimeFigureOut">
              <a:rPr lang="ru-RU" smtClean="0"/>
              <a:t>14.02.2023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D244648-A14D-466C-8BE1-CAF058BDF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2FF5BB-FAB1-49AC-911F-D15A1E02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79DD-9569-4397-9E47-943726AB88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70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8B670E-6B6E-4DA9-B88D-32A56EF26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602BA9-1AC3-4A95-9891-614BF3362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74B257-20C6-4319-862F-ADDF6A575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87A738-D9A8-4534-A91F-A62C89D04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A5F-7ABD-47CD-B7B1-9C0CBE208815}" type="datetimeFigureOut">
              <a:rPr lang="ru-RU" smtClean="0"/>
              <a:t>14.02.2023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B64DF6-1662-45BC-A5E2-D3C192D58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FBF236-44F9-4492-BBD7-38D350887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79DD-9569-4397-9E47-943726AB88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01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7347C4-149B-45BD-9B20-7EDE6C3B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59928DE-E5DC-412E-8D20-371DB6284E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3CC107-539C-4894-BFA6-BDE942A70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E5F514-0874-473A-8092-53DA09BA4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9A5F-7ABD-47CD-B7B1-9C0CBE208815}" type="datetimeFigureOut">
              <a:rPr lang="ru-RU" smtClean="0"/>
              <a:t>14.02.2023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3AAF70-EA9E-4A77-9B2B-7E6558CC4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6DEA5B-4466-4BA7-8F0E-827CB9264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79DD-9569-4397-9E47-943726AB88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3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24672A-1CE4-4236-9AFC-CFFDD591D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95CAA6-C29F-49A1-9687-EE57DC1D8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E4EAD9-CEB2-4A0A-956B-1DBF753FB2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B9A5F-7ABD-47CD-B7B1-9C0CBE208815}" type="datetimeFigureOut">
              <a:rPr lang="ru-RU" smtClean="0"/>
              <a:t>14.02.2023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A55493-F8C1-4E70-8A57-CB7CFB3C2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3A9663-56ED-42D5-BF37-E27BE9FAE7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F79DD-9569-4397-9E47-943726AB88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13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41978E-D70E-4EC5-BBAC-3BD9D8A99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022AC84-6BED-46A9-A882-2FB119D5571E}"/>
              </a:ext>
            </a:extLst>
          </p:cNvPr>
          <p:cNvSpPr/>
          <p:nvPr/>
        </p:nvSpPr>
        <p:spPr>
          <a:xfrm>
            <a:off x="1817077" y="1690063"/>
            <a:ext cx="860473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6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День Соборності України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Робота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Андрусенко Тетяни Василівни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Учителя української мови і літератури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Новоіванівської гімназії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Апотолівської міської ради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Кріворізького району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Дніпропетровської області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2023 рік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536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5B20D40-A5D6-406E-97BA-726C813A3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8" y="152399"/>
            <a:ext cx="11910646" cy="679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58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BD69583-F866-46D8-B445-BECC19775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914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9448456-0F72-4EB5-B4F1-2240C8C17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708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8FF5C92-1E89-4E06-AE1F-19C2F0D00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39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09A9ECC-2C54-4CC9-885D-DD27CFBDD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50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6A207E-F086-4035-8AB9-1A431B7BF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31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5718F62-573C-4DFE-92D4-779B621C6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47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84072D2-1231-467F-B9D0-C21070409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38" y="164122"/>
            <a:ext cx="11629293" cy="669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614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77BD95A-EBAC-47B2-AB3D-A37AB0935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92" y="152400"/>
            <a:ext cx="11347939" cy="660009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0C53966-890D-4378-B4B8-87B93B01FB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038" y="0"/>
            <a:ext cx="91519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660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79C59A9-57C6-4D27-9F24-6A60BC5F79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B4DDCA1-9F95-4C64-94F7-19BBA130B3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446" y="246185"/>
            <a:ext cx="4396154" cy="576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808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25DE771-85D7-461D-BE16-702655278D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177514D-6C2B-4366-995C-BAE0982C6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1" y="199291"/>
            <a:ext cx="7772399" cy="499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0239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35</Words>
  <Application>Microsoft Office PowerPoint</Application>
  <PresentationFormat>Широкоэкранный</PresentationFormat>
  <Paragraphs>12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Соборності</dc:title>
  <dc:creator>Пользователь</dc:creator>
  <cp:lastModifiedBy>Пользователь</cp:lastModifiedBy>
  <cp:revision>7</cp:revision>
  <dcterms:created xsi:type="dcterms:W3CDTF">2023-02-06T12:33:24Z</dcterms:created>
  <dcterms:modified xsi:type="dcterms:W3CDTF">2023-02-14T20:15:42Z</dcterms:modified>
</cp:coreProperties>
</file>