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68" r:id="rId4"/>
    <p:sldId id="258" r:id="rId5"/>
    <p:sldId id="259" r:id="rId6"/>
    <p:sldId id="260" r:id="rId7"/>
    <p:sldId id="261" r:id="rId8"/>
    <p:sldId id="262" r:id="rId9"/>
    <p:sldId id="265" r:id="rId10"/>
    <p:sldId id="266" r:id="rId11"/>
    <p:sldId id="263" r:id="rId12"/>
    <p:sldId id="264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19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236F8A-A43F-46EA-84B0-6F19549B6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621089D-E156-427F-B26C-B6E52BAF3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8194520-5EB0-468F-92E7-DDA237BCE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BBEFD19-18D3-4977-A13C-CF2CC3E2D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A88019-EEC9-42E4-A953-932BBE28A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3653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A75DDA-70E4-48F0-A993-596EE7B90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94040F-AA60-4067-8340-5CFCF2EBB7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D2FDB1-E8A5-4873-A09A-57CD399F8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C02B0DD-AEFC-442C-8C80-0B21D2656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A67540-36D1-4ADE-A152-6647429DC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067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2C45117-B2F7-48EB-B1C0-F535EB7FEE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3D01C73-DF04-4FCA-8741-BDBA626D45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7352BD0-4176-4851-AFAD-FB259E368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33E9616-E347-4C6E-8E18-A4A8CB6CC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1E8A40-FF82-4B63-8376-D82E3707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998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5B2635-38BF-4363-9BEF-160433973F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AC0147-0A49-4FE5-93C5-00032E97F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2F3ECA6-1DC4-4E2D-9973-FC552CF15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E7337D-B823-4FA1-BD5A-6B7DAEEBE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0350A53-3069-41ED-B8D6-A65EA55F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5108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D81A9F5-89E0-47D0-843C-E1B174E0E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8D153F5-450D-4A8C-BB39-1747F3E248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394A0C3-F71F-41F9-A0E6-52E1D2732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A044AD-2469-4965-8E16-1DDDAC62F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5AF97B0-C334-4CAD-872E-EB109648A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6166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6003B9-732F-409E-AD8D-F0D227C5D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F5F546-FD8C-4C14-995C-890B3FD4A2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E9DF9A8-07D9-4F6A-A15D-F9CD7567A6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DA651E-F51D-4BAB-9BE0-BA8D17295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E6543F2-9185-4A88-9E6C-DBC08AE76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192885-6C8C-4A48-AA76-FF94AAA60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1044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8960D9-075C-4B89-9D93-E6D4D3ED1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4392920-DFF9-4AFF-865D-BFB33F61BF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5CCC88-8A56-41EC-B108-CEF06E695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41BCABB-9AE3-45B1-9972-7E2E2235EF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4EC6BA68-A72C-4FE6-A0E0-E569ECD1EF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C4C85EA-DB24-444E-AE2B-3E921CADDB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0B0BC03-9C33-4ED2-9F05-4F4F72BDD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9B06C028-0A87-49EB-9844-05772801B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482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A960E8-1F68-40EA-BDB0-C5161D5E7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B55314E7-6167-416C-93D3-FD5F1AF9C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8EB71B-477A-4A18-8B5D-3F7DD036F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A61BD4C-29D0-4151-96A8-3877E587F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8910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077CE19F-8BFE-4236-8638-BB8EC853E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D244648-A14D-466C-8BE1-CAF058BDF4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2F2FF5BB-FAB1-49AC-911F-D15A1E02E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6703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08B670E-6B6E-4DA9-B88D-32A56EF26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3602BA9-1AC3-4A95-9891-614BF33625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74B257-20C6-4319-862F-ADDF6A575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187A738-D9A8-4534-A91F-A62C89D04E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3B64DF6-1662-45BC-A5E2-D3C192D58F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FBF236-44F9-4492-BBD7-38D350887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8010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7347C4-149B-45BD-9B20-7EDE6C3B2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59928DE-E5DC-412E-8D20-371DB6284E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C3CC107-539C-4894-BFA6-BDE942A703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1E5F514-0874-473A-8092-53DA09BA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63AAF70-EA9E-4A77-9B2B-7E6558CC4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86DEA5B-4466-4BA7-8F0E-827CB9264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1333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B24672A-1CE4-4236-9AFC-CFFDD591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D95CAA6-C29F-49A1-9687-EE57DC1D8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E4EAD9-CEB2-4A0A-956B-1DBF753FB2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B9A5F-7ABD-47CD-B7B1-9C0CBE208815}" type="datetimeFigureOut">
              <a:rPr lang="ru-RU" smtClean="0"/>
              <a:t>14.02.2023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A55493-F8C1-4E70-8A57-CB7CFB3C27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A3A9663-56ED-42D5-BF37-E27BE9FAE7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F79DD-9569-4397-9E47-943726AB8881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713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E41978E-D70E-4EC5-BBAC-3BD9D8A99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C022AC84-6BED-46A9-A882-2FB119D5571E}"/>
              </a:ext>
            </a:extLst>
          </p:cNvPr>
          <p:cNvSpPr/>
          <p:nvPr/>
        </p:nvSpPr>
        <p:spPr>
          <a:xfrm>
            <a:off x="1817077" y="1690063"/>
            <a:ext cx="8604737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0"/>
              </a:spcAft>
            </a:pPr>
            <a:r>
              <a:rPr lang="ru-RU" sz="36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3600" i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День Соборності України</a:t>
            </a:r>
            <a:endParaRPr lang="ru-RU" sz="36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Робота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Андрусенко Тетяни Василівни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Учителя української мови і літератури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Новоіванівської гімназії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Апотолівської міської ради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Кріворізького району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Дніпропетровської області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 algn="just">
              <a:spcAft>
                <a:spcPts val="0"/>
              </a:spcAft>
            </a:pPr>
            <a:r>
              <a:rPr lang="uk-UA" i="1" dirty="0">
                <a:solidFill>
                  <a:srgbClr val="00B0F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2023 рік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6536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5B20D40-A5D6-406E-97BA-726C813A3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08" y="152399"/>
            <a:ext cx="11910646" cy="6799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5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BD69583-F866-46D8-B445-BECC197753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9145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9448456-0F72-4EB5-B4F1-2240C8C17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1708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8FF5C92-1E89-4E06-AE1F-19C2F0D00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398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09A9ECC-2C54-4CC9-885D-DD27CFBDD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503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6A207E-F086-4035-8AB9-1A431B7BF1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831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5718F62-573C-4DFE-92D4-779B621C6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78473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84072D2-1231-467F-B9D0-C21070409B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38" y="164122"/>
            <a:ext cx="11629293" cy="669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3614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377BD95A-EBAC-47B2-AB3D-A37AB0935D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92" y="152400"/>
            <a:ext cx="11347939" cy="6600092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40C53966-890D-4378-B4B8-87B93B01FB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0038" y="0"/>
            <a:ext cx="91519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660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79C59A9-57C6-4D27-9F24-6A60BC5F79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FB4DDCA1-9F95-4C64-94F7-19BBA130B3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446" y="246185"/>
            <a:ext cx="4396154" cy="5767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808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F25DE771-85D7-461D-BE16-702655278D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177514D-6C2B-4366-995C-BAE0982C6D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831" y="199291"/>
            <a:ext cx="7772399" cy="4994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02395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35</Words>
  <Application>Microsoft Office PowerPoint</Application>
  <PresentationFormat>Широкоэкранный</PresentationFormat>
  <Paragraphs>12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День Соборності</dc:title>
  <dc:creator>Пользователь</dc:creator>
  <cp:lastModifiedBy>Пользователь</cp:lastModifiedBy>
  <cp:revision>7</cp:revision>
  <dcterms:created xsi:type="dcterms:W3CDTF">2023-02-06T12:33:24Z</dcterms:created>
  <dcterms:modified xsi:type="dcterms:W3CDTF">2023-02-14T20:15:42Z</dcterms:modified>
</cp:coreProperties>
</file>