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6" r:id="rId3"/>
    <p:sldId id="270" r:id="rId4"/>
    <p:sldId id="269" r:id="rId5"/>
    <p:sldId id="268" r:id="rId6"/>
    <p:sldId id="267" r:id="rId7"/>
    <p:sldId id="265" r:id="rId8"/>
    <p:sldId id="273" r:id="rId9"/>
    <p:sldId id="272" r:id="rId10"/>
    <p:sldId id="271" r:id="rId11"/>
    <p:sldId id="275" r:id="rId12"/>
    <p:sldId id="274" r:id="rId13"/>
    <p:sldId id="276" r:id="rId14"/>
    <p:sldId id="264" r:id="rId15"/>
    <p:sldId id="262" r:id="rId16"/>
    <p:sldId id="260" r:id="rId17"/>
    <p:sldId id="279" r:id="rId18"/>
    <p:sldId id="278" r:id="rId19"/>
    <p:sldId id="277" r:id="rId20"/>
    <p:sldId id="257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844E-5AA4-43BE-8BB4-DEC1E321055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BB7A-7623-4B09-AC7F-88BB71F58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97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844E-5AA4-43BE-8BB4-DEC1E321055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BB7A-7623-4B09-AC7F-88BB71F58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93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844E-5AA4-43BE-8BB4-DEC1E321055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BB7A-7623-4B09-AC7F-88BB71F582F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4194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844E-5AA4-43BE-8BB4-DEC1E321055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BB7A-7623-4B09-AC7F-88BB71F58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896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844E-5AA4-43BE-8BB4-DEC1E321055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BB7A-7623-4B09-AC7F-88BB71F582F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636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844E-5AA4-43BE-8BB4-DEC1E321055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BB7A-7623-4B09-AC7F-88BB71F58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240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844E-5AA4-43BE-8BB4-DEC1E321055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BB7A-7623-4B09-AC7F-88BB71F58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729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844E-5AA4-43BE-8BB4-DEC1E321055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BB7A-7623-4B09-AC7F-88BB71F58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2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844E-5AA4-43BE-8BB4-DEC1E321055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BB7A-7623-4B09-AC7F-88BB71F58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8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844E-5AA4-43BE-8BB4-DEC1E321055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BB7A-7623-4B09-AC7F-88BB71F58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08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844E-5AA4-43BE-8BB4-DEC1E321055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BB7A-7623-4B09-AC7F-88BB71F58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9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844E-5AA4-43BE-8BB4-DEC1E321055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BB7A-7623-4B09-AC7F-88BB71F58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67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844E-5AA4-43BE-8BB4-DEC1E321055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BB7A-7623-4B09-AC7F-88BB71F58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4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844E-5AA4-43BE-8BB4-DEC1E321055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BB7A-7623-4B09-AC7F-88BB71F58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35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844E-5AA4-43BE-8BB4-DEC1E321055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BB7A-7623-4B09-AC7F-88BB71F58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05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844E-5AA4-43BE-8BB4-DEC1E321055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BB7A-7623-4B09-AC7F-88BB71F58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26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6844E-5AA4-43BE-8BB4-DEC1E3210558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90BB7A-7623-4B09-AC7F-88BB71F58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8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1F888D-9E6C-B2A3-8568-5A0B39E99B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63EE92-94E0-57A2-BA3E-516D043E7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2" y="104614"/>
            <a:ext cx="6271692" cy="47219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FDB7D1-653B-1F77-BD9C-59587C39B992}"/>
              </a:ext>
            </a:extLst>
          </p:cNvPr>
          <p:cNvSpPr txBox="1"/>
          <p:nvPr/>
        </p:nvSpPr>
        <p:spPr>
          <a:xfrm>
            <a:off x="5868418" y="3117775"/>
            <a:ext cx="579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 – квест «Стежинками здоров’я»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407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B87C6C-1FCE-C2A6-83EE-B1A51D93D53C}"/>
              </a:ext>
            </a:extLst>
          </p:cNvPr>
          <p:cNvSpPr txBox="1"/>
          <p:nvPr/>
        </p:nvSpPr>
        <p:spPr>
          <a:xfrm>
            <a:off x="1392702" y="253638"/>
            <a:ext cx="96785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uk-UA" sz="4000" b="1" spc="-15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Зупинка 1. « Шкідлива та корисна  їжа»</a:t>
            </a:r>
            <a:endParaRPr lang="ru-RU" sz="4000" b="1" spc="-15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C69D85-8506-9664-E945-80E0579396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1F960-B53C-9402-562F-D4511DDB7DD8}"/>
              </a:ext>
            </a:extLst>
          </p:cNvPr>
          <p:cNvSpPr txBox="1"/>
          <p:nvPr/>
        </p:nvSpPr>
        <p:spPr>
          <a:xfrm>
            <a:off x="7877908" y="1786597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шкідлива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00ED49-7BD0-4E9C-FABB-7300EF14EA81}"/>
              </a:ext>
            </a:extLst>
          </p:cNvPr>
          <p:cNvSpPr txBox="1"/>
          <p:nvPr/>
        </p:nvSpPr>
        <p:spPr>
          <a:xfrm>
            <a:off x="7877908" y="3573194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корисна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96AC14-53B6-ED1B-936A-4BDADB7C3544}"/>
              </a:ext>
            </a:extLst>
          </p:cNvPr>
          <p:cNvSpPr/>
          <p:nvPr/>
        </p:nvSpPr>
        <p:spPr>
          <a:xfrm>
            <a:off x="7877908" y="2067950"/>
            <a:ext cx="3291840" cy="7624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1BEB87-2BB2-8C9D-B3EA-A310CDF0F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89" y="1357532"/>
            <a:ext cx="7420131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1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B87C6C-1FCE-C2A6-83EE-B1A51D93D53C}"/>
              </a:ext>
            </a:extLst>
          </p:cNvPr>
          <p:cNvSpPr txBox="1"/>
          <p:nvPr/>
        </p:nvSpPr>
        <p:spPr>
          <a:xfrm>
            <a:off x="1392702" y="253638"/>
            <a:ext cx="96785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uk-UA" sz="4000" b="1" spc="-15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Зупинка 1. « Шкідлива та корисна  їжа»</a:t>
            </a:r>
            <a:endParaRPr lang="ru-RU" sz="4000" b="1" spc="-15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C69D85-8506-9664-E945-80E0579396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1F960-B53C-9402-562F-D4511DDB7DD8}"/>
              </a:ext>
            </a:extLst>
          </p:cNvPr>
          <p:cNvSpPr txBox="1"/>
          <p:nvPr/>
        </p:nvSpPr>
        <p:spPr>
          <a:xfrm>
            <a:off x="7877908" y="1786597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шкідлива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00ED49-7BD0-4E9C-FABB-7300EF14EA81}"/>
              </a:ext>
            </a:extLst>
          </p:cNvPr>
          <p:cNvSpPr txBox="1"/>
          <p:nvPr/>
        </p:nvSpPr>
        <p:spPr>
          <a:xfrm>
            <a:off x="7877908" y="3573194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корисна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96AC14-53B6-ED1B-936A-4BDADB7C3544}"/>
              </a:ext>
            </a:extLst>
          </p:cNvPr>
          <p:cNvSpPr/>
          <p:nvPr/>
        </p:nvSpPr>
        <p:spPr>
          <a:xfrm>
            <a:off x="7877908" y="3826412"/>
            <a:ext cx="2940147" cy="7624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F96D30-D10F-02A9-95FF-DB879C1F9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41" y="1215162"/>
            <a:ext cx="7544367" cy="500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7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B87C6C-1FCE-C2A6-83EE-B1A51D93D53C}"/>
              </a:ext>
            </a:extLst>
          </p:cNvPr>
          <p:cNvSpPr txBox="1"/>
          <p:nvPr/>
        </p:nvSpPr>
        <p:spPr>
          <a:xfrm>
            <a:off x="1392702" y="253638"/>
            <a:ext cx="96785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uk-UA" sz="4000" b="1" spc="-15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Зупинка 1. « Шкідлива та корисна  їжа»</a:t>
            </a:r>
            <a:endParaRPr lang="ru-RU" sz="4000" b="1" spc="-15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C69D85-8506-9664-E945-80E0579396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1F960-B53C-9402-562F-D4511DDB7DD8}"/>
              </a:ext>
            </a:extLst>
          </p:cNvPr>
          <p:cNvSpPr txBox="1"/>
          <p:nvPr/>
        </p:nvSpPr>
        <p:spPr>
          <a:xfrm>
            <a:off x="7877908" y="1786597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шкідлива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00ED49-7BD0-4E9C-FABB-7300EF14EA81}"/>
              </a:ext>
            </a:extLst>
          </p:cNvPr>
          <p:cNvSpPr txBox="1"/>
          <p:nvPr/>
        </p:nvSpPr>
        <p:spPr>
          <a:xfrm>
            <a:off x="7877908" y="3573194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корисна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96AC14-53B6-ED1B-936A-4BDADB7C3544}"/>
              </a:ext>
            </a:extLst>
          </p:cNvPr>
          <p:cNvSpPr/>
          <p:nvPr/>
        </p:nvSpPr>
        <p:spPr>
          <a:xfrm>
            <a:off x="7877908" y="2039815"/>
            <a:ext cx="3573194" cy="7624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AA23A5-58E4-8B13-D373-2E61F8F32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17" y="1215162"/>
            <a:ext cx="6619875" cy="49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7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B87C6C-1FCE-C2A6-83EE-B1A51D93D53C}"/>
              </a:ext>
            </a:extLst>
          </p:cNvPr>
          <p:cNvSpPr txBox="1"/>
          <p:nvPr/>
        </p:nvSpPr>
        <p:spPr>
          <a:xfrm>
            <a:off x="1392702" y="253638"/>
            <a:ext cx="96785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uk-UA" sz="4000" b="1" spc="-15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Зупинка 1. « Шкідлива та корисна  їжа»</a:t>
            </a:r>
            <a:endParaRPr lang="ru-RU" sz="4000" b="1" spc="-15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C69D85-8506-9664-E945-80E0579396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1F960-B53C-9402-562F-D4511DDB7DD8}"/>
              </a:ext>
            </a:extLst>
          </p:cNvPr>
          <p:cNvSpPr txBox="1"/>
          <p:nvPr/>
        </p:nvSpPr>
        <p:spPr>
          <a:xfrm>
            <a:off x="7877908" y="1791518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шкідлива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00ED49-7BD0-4E9C-FABB-7300EF14EA81}"/>
              </a:ext>
            </a:extLst>
          </p:cNvPr>
          <p:cNvSpPr txBox="1"/>
          <p:nvPr/>
        </p:nvSpPr>
        <p:spPr>
          <a:xfrm>
            <a:off x="7877908" y="3573194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корисна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96AC14-53B6-ED1B-936A-4BDADB7C3544}"/>
              </a:ext>
            </a:extLst>
          </p:cNvPr>
          <p:cNvSpPr/>
          <p:nvPr/>
        </p:nvSpPr>
        <p:spPr>
          <a:xfrm>
            <a:off x="7716914" y="3826412"/>
            <a:ext cx="3573194" cy="7624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5BAEC6-AA08-5160-2C65-18A326460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12" y="1786597"/>
            <a:ext cx="6769690" cy="423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0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зультат пошуку зображень за запитом кросворд здоров'я">
            <a:extLst>
              <a:ext uri="{FF2B5EF4-FFF2-40B4-BE49-F238E27FC236}">
                <a16:creationId xmlns:a16="http://schemas.microsoft.com/office/drawing/2014/main" id="{F8980A7B-A440-C0B8-AD2D-657D729BB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25" y="563297"/>
            <a:ext cx="8425566" cy="62947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C260EC-E87D-E6C6-798D-37581E0DD0FC}"/>
              </a:ext>
            </a:extLst>
          </p:cNvPr>
          <p:cNvSpPr txBox="1"/>
          <p:nvPr/>
        </p:nvSpPr>
        <p:spPr>
          <a:xfrm>
            <a:off x="1969477" y="225502"/>
            <a:ext cx="96785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uk-UA" sz="4000" b="1" spc="-15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Зупинка 2. « </a:t>
            </a:r>
            <a:r>
              <a:rPr lang="uk-UA" sz="4000" b="1" spc="-1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Знайка, </a:t>
            </a:r>
            <a:r>
              <a:rPr lang="uk-UA" sz="4000" b="1" spc="-15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відгадайка</a:t>
            </a:r>
            <a:r>
              <a:rPr lang="uk-UA" sz="4000" b="1" spc="-15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uk-UA" sz="4000" b="1" spc="-15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4000" b="1" spc="-15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34041-60B2-A0CA-0374-7B4DB39F45D4}"/>
              </a:ext>
            </a:extLst>
          </p:cNvPr>
          <p:cNvSpPr txBox="1"/>
          <p:nvPr/>
        </p:nvSpPr>
        <p:spPr>
          <a:xfrm>
            <a:off x="4923692" y="933388"/>
            <a:ext cx="1350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  Р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561E3-5AD9-CF4B-F1D0-9EFDCF30A05B}"/>
              </a:ext>
            </a:extLst>
          </p:cNvPr>
          <p:cNvSpPr txBox="1"/>
          <p:nvPr/>
        </p:nvSpPr>
        <p:spPr>
          <a:xfrm>
            <a:off x="4923692" y="1657422"/>
            <a:ext cx="4346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  П  О М  О  Г  А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9D1B0-31FC-0A98-34F1-E69EEC1C1412}"/>
              </a:ext>
            </a:extLst>
          </p:cNvPr>
          <p:cNvSpPr txBox="1"/>
          <p:nvPr/>
        </p:nvSpPr>
        <p:spPr>
          <a:xfrm>
            <a:off x="2433710" y="2471848"/>
            <a:ext cx="5022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  Й  Б      Л   И   </a:t>
            </a:r>
            <a:r>
              <a:rPr lang="uk-UA" sz="4000">
                <a:latin typeface="Times New Roman" panose="02020603050405020304" pitchFamily="18" charset="0"/>
                <a:cs typeface="Times New Roman" panose="02020603050405020304" pitchFamily="18" charset="0"/>
              </a:rPr>
              <a:t>Т  Ь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42E9A7-30F2-C075-FA6C-0A81D543E744}"/>
              </a:ext>
            </a:extLst>
          </p:cNvPr>
          <p:cNvSpPr txBox="1"/>
          <p:nvPr/>
        </p:nvSpPr>
        <p:spPr>
          <a:xfrm>
            <a:off x="3580228" y="3171660"/>
            <a:ext cx="3875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       У  К   Т   И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C40591-F822-952A-B357-4AEDC0F5B646}"/>
              </a:ext>
            </a:extLst>
          </p:cNvPr>
          <p:cNvSpPr txBox="1"/>
          <p:nvPr/>
        </p:nvSpPr>
        <p:spPr>
          <a:xfrm>
            <a:off x="4260166" y="3927573"/>
            <a:ext cx="3195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 О  Ч   И   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B2CFBF-637A-0128-2239-9BAF2E632D01}"/>
              </a:ext>
            </a:extLst>
          </p:cNvPr>
          <p:cNvSpPr txBox="1"/>
          <p:nvPr/>
        </p:nvSpPr>
        <p:spPr>
          <a:xfrm>
            <a:off x="4979962" y="4692557"/>
            <a:ext cx="4670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  Т  А  М  И   Н  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A9F960-C10C-5BBA-1864-9F56ED11EAC4}"/>
              </a:ext>
            </a:extLst>
          </p:cNvPr>
          <p:cNvSpPr txBox="1"/>
          <p:nvPr/>
        </p:nvSpPr>
        <p:spPr>
          <a:xfrm>
            <a:off x="3678702" y="5482761"/>
            <a:ext cx="2595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 ‘   З   И     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653BF86-E97E-D385-B231-54FC80DB73EE}"/>
              </a:ext>
            </a:extLst>
          </p:cNvPr>
          <p:cNvSpPr/>
          <p:nvPr/>
        </p:nvSpPr>
        <p:spPr>
          <a:xfrm>
            <a:off x="4260166" y="933388"/>
            <a:ext cx="719796" cy="52572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F80374F-46CC-C540-ECFE-A0248FCEAF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8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C12CDE-75D9-A545-3283-A79E51E8CB40}"/>
              </a:ext>
            </a:extLst>
          </p:cNvPr>
          <p:cNvSpPr txBox="1"/>
          <p:nvPr/>
        </p:nvSpPr>
        <p:spPr>
          <a:xfrm>
            <a:off x="2897944" y="281774"/>
            <a:ext cx="77548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uk-UA" sz="4000" b="1" spc="-15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Зупинка 3. « Чи правда що ….»</a:t>
            </a:r>
            <a:endParaRPr lang="ru-RU" sz="4000" b="1" spc="-15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166149-366B-7D72-976C-F16D83FA17EC}"/>
              </a:ext>
            </a:extLst>
          </p:cNvPr>
          <p:cNvSpPr txBox="1"/>
          <p:nvPr/>
        </p:nvSpPr>
        <p:spPr>
          <a:xfrm>
            <a:off x="124265" y="863051"/>
            <a:ext cx="11943470" cy="5473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   Нормальна температура тіла людини 36,6? 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   Йод видобувають із морських водоростей? 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   Овочі та фрукти містять необхідні вітаміни? 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   Вживання солодощів добре впливає на      розвиток організму? 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   Алкоголь корисний для здоров’я дітей? 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   Сонячні ванни повинні тривати довго? 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B55D948-594B-02FC-AFE2-2974E3DD1230}"/>
              </a:ext>
            </a:extLst>
          </p:cNvPr>
          <p:cNvSpPr/>
          <p:nvPr/>
        </p:nvSpPr>
        <p:spPr>
          <a:xfrm>
            <a:off x="124264" y="989660"/>
            <a:ext cx="973015" cy="52965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AF37170-A210-971A-D4DD-8E5BFE1F9736}"/>
              </a:ext>
            </a:extLst>
          </p:cNvPr>
          <p:cNvSpPr/>
          <p:nvPr/>
        </p:nvSpPr>
        <p:spPr>
          <a:xfrm>
            <a:off x="124263" y="1835762"/>
            <a:ext cx="973015" cy="52965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0A89847-7BB9-3379-5719-BFE359612C1C}"/>
              </a:ext>
            </a:extLst>
          </p:cNvPr>
          <p:cNvSpPr/>
          <p:nvPr/>
        </p:nvSpPr>
        <p:spPr>
          <a:xfrm>
            <a:off x="124263" y="2681864"/>
            <a:ext cx="973015" cy="52965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FDAB5C9-EFAE-7EA9-B981-7344E1D5B0F4}"/>
              </a:ext>
            </a:extLst>
          </p:cNvPr>
          <p:cNvSpPr/>
          <p:nvPr/>
        </p:nvSpPr>
        <p:spPr>
          <a:xfrm>
            <a:off x="124263" y="3429000"/>
            <a:ext cx="973015" cy="5296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112ABC1-639B-14D9-7295-8A225E9FABFC}"/>
              </a:ext>
            </a:extLst>
          </p:cNvPr>
          <p:cNvSpPr/>
          <p:nvPr/>
        </p:nvSpPr>
        <p:spPr>
          <a:xfrm>
            <a:off x="124263" y="4798266"/>
            <a:ext cx="973015" cy="5296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2EDD9D4-187F-479F-F135-A66B7DED6FA9}"/>
              </a:ext>
            </a:extLst>
          </p:cNvPr>
          <p:cNvSpPr/>
          <p:nvPr/>
        </p:nvSpPr>
        <p:spPr>
          <a:xfrm>
            <a:off x="172323" y="5652405"/>
            <a:ext cx="973015" cy="5296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9D2D1F9-2B87-A2A4-3F57-F7E3874102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56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A46548-C2FC-F80D-C3A8-8240F9EFAE6E}"/>
              </a:ext>
            </a:extLst>
          </p:cNvPr>
          <p:cNvSpPr txBox="1"/>
          <p:nvPr/>
        </p:nvSpPr>
        <p:spPr>
          <a:xfrm>
            <a:off x="2841674" y="127028"/>
            <a:ext cx="8838027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Зупинка 4. «Шифрувальник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Ребуси про здоров'я, здоровий спосіб життя - МегаЗнайка">
            <a:extLst>
              <a:ext uri="{FF2B5EF4-FFF2-40B4-BE49-F238E27FC236}">
                <a16:creationId xmlns:a16="http://schemas.microsoft.com/office/drawing/2014/main" id="{0849B325-2BFA-D06C-05FF-D11F0C8F5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72" y="1113387"/>
            <a:ext cx="7330698" cy="372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E7ECFA-45A9-A4EC-69EF-D341D393D324}"/>
              </a:ext>
            </a:extLst>
          </p:cNvPr>
          <p:cNvSpPr txBox="1"/>
          <p:nvPr/>
        </p:nvSpPr>
        <p:spPr>
          <a:xfrm>
            <a:off x="3556066" y="4836916"/>
            <a:ext cx="5079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 о р т</a:t>
            </a:r>
            <a:endParaRPr lang="ru-RU" sz="9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284F0A-6D61-9F55-39F5-2814A1ED39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87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A46548-C2FC-F80D-C3A8-8240F9EFAE6E}"/>
              </a:ext>
            </a:extLst>
          </p:cNvPr>
          <p:cNvSpPr txBox="1"/>
          <p:nvPr/>
        </p:nvSpPr>
        <p:spPr>
          <a:xfrm>
            <a:off x="2841674" y="127028"/>
            <a:ext cx="8838027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Зупинка 4. «Шифрувальник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7ECFA-45A9-A4EC-69EF-D341D393D324}"/>
              </a:ext>
            </a:extLst>
          </p:cNvPr>
          <p:cNvSpPr txBox="1"/>
          <p:nvPr/>
        </p:nvSpPr>
        <p:spPr>
          <a:xfrm>
            <a:off x="3556066" y="4836916"/>
            <a:ext cx="5079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 л а</a:t>
            </a:r>
            <a:endParaRPr lang="ru-RU" sz="9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Ребуси про здоров'я, здоровий спосіб життя - МегаЗнайка">
            <a:extLst>
              <a:ext uri="{FF2B5EF4-FFF2-40B4-BE49-F238E27FC236}">
                <a16:creationId xmlns:a16="http://schemas.microsoft.com/office/drawing/2014/main" id="{E8448825-A390-99C2-C499-7CCB8B400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082" y="1562118"/>
            <a:ext cx="9443199" cy="28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21DCB4-0E10-5C7A-1099-04D660E147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4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A46548-C2FC-F80D-C3A8-8240F9EFAE6E}"/>
              </a:ext>
            </a:extLst>
          </p:cNvPr>
          <p:cNvSpPr txBox="1"/>
          <p:nvPr/>
        </p:nvSpPr>
        <p:spPr>
          <a:xfrm>
            <a:off x="2841674" y="127028"/>
            <a:ext cx="8838027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Зупинка 4. «Шифрувальник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7ECFA-45A9-A4EC-69EF-D341D393D324}"/>
              </a:ext>
            </a:extLst>
          </p:cNvPr>
          <p:cNvSpPr txBox="1"/>
          <p:nvPr/>
        </p:nvSpPr>
        <p:spPr>
          <a:xfrm>
            <a:off x="3556066" y="4836916"/>
            <a:ext cx="5079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 о р т</a:t>
            </a:r>
            <a:endParaRPr lang="ru-RU" sz="9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Ребуси за темою&quot; Здоровий спосіб життя&quot;">
            <a:extLst>
              <a:ext uri="{FF2B5EF4-FFF2-40B4-BE49-F238E27FC236}">
                <a16:creationId xmlns:a16="http://schemas.microsoft.com/office/drawing/2014/main" id="{B4160891-080B-54CC-69E8-8B2F1E572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246" y="1113388"/>
            <a:ext cx="8051505" cy="420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9A8E8B-3050-0128-CE55-EEFEBFD1E2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A46548-C2FC-F80D-C3A8-8240F9EFAE6E}"/>
              </a:ext>
            </a:extLst>
          </p:cNvPr>
          <p:cNvSpPr txBox="1"/>
          <p:nvPr/>
        </p:nvSpPr>
        <p:spPr>
          <a:xfrm>
            <a:off x="2841674" y="127028"/>
            <a:ext cx="8838027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Зупинка 4. «Шифрувальник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E7ECFA-45A9-A4EC-69EF-D341D393D324}"/>
              </a:ext>
            </a:extLst>
          </p:cNvPr>
          <p:cNvSpPr txBox="1"/>
          <p:nvPr/>
        </p:nvSpPr>
        <p:spPr>
          <a:xfrm>
            <a:off x="5300460" y="5267156"/>
            <a:ext cx="5079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 </a:t>
            </a:r>
            <a:r>
              <a:rPr lang="ru-UA" sz="8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 А</a:t>
            </a:r>
            <a:endParaRPr lang="ru-RU" sz="8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AB6F36-1758-F6E7-5538-04633C1FA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430" y="1113388"/>
            <a:ext cx="5715000" cy="4171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5A2175-1D19-3B4E-0081-5B66A3CA2767}"/>
              </a:ext>
            </a:extLst>
          </p:cNvPr>
          <p:cNvSpPr txBox="1"/>
          <p:nvPr/>
        </p:nvSpPr>
        <p:spPr>
          <a:xfrm>
            <a:off x="6724357" y="914400"/>
            <a:ext cx="1449852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endParaRPr lang="ru-RU" sz="25000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8CCB16F-FFD8-8BAE-4E82-F8D39560FB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86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B87C6C-1FCE-C2A6-83EE-B1A51D93D53C}"/>
              </a:ext>
            </a:extLst>
          </p:cNvPr>
          <p:cNvSpPr txBox="1"/>
          <p:nvPr/>
        </p:nvSpPr>
        <p:spPr>
          <a:xfrm>
            <a:off x="1392702" y="253638"/>
            <a:ext cx="96785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uk-UA" sz="4000" b="1" spc="-15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Зупинка 1. « Шкідлива та корисна  їжа»</a:t>
            </a:r>
            <a:endParaRPr lang="ru-RU" sz="4000" b="1" spc="-15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C69D85-8506-9664-E945-80E0579396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ТОП-5 міфів про фрукти – Овощи и Фрукты журнал">
            <a:extLst>
              <a:ext uri="{FF2B5EF4-FFF2-40B4-BE49-F238E27FC236}">
                <a16:creationId xmlns:a16="http://schemas.microsoft.com/office/drawing/2014/main" id="{27F418A8-5AA2-2B27-62E2-4DBE2370B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28" y="1461601"/>
            <a:ext cx="7057094" cy="499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A1F960-B53C-9402-562F-D4511DDB7DD8}"/>
              </a:ext>
            </a:extLst>
          </p:cNvPr>
          <p:cNvSpPr txBox="1"/>
          <p:nvPr/>
        </p:nvSpPr>
        <p:spPr>
          <a:xfrm>
            <a:off x="7877908" y="1786597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шкідлива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00ED49-7BD0-4E9C-FABB-7300EF14EA81}"/>
              </a:ext>
            </a:extLst>
          </p:cNvPr>
          <p:cNvSpPr txBox="1"/>
          <p:nvPr/>
        </p:nvSpPr>
        <p:spPr>
          <a:xfrm>
            <a:off x="7877908" y="3573194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корисна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96AC14-53B6-ED1B-936A-4BDADB7C3544}"/>
              </a:ext>
            </a:extLst>
          </p:cNvPr>
          <p:cNvSpPr/>
          <p:nvPr/>
        </p:nvSpPr>
        <p:spPr>
          <a:xfrm>
            <a:off x="7877908" y="3826412"/>
            <a:ext cx="2940147" cy="7624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13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D736BD-41B3-5EB5-CFE8-931299C5FD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20A482-5CD0-612F-DF33-25115DC19E06}"/>
              </a:ext>
            </a:extLst>
          </p:cNvPr>
          <p:cNvSpPr txBox="1"/>
          <p:nvPr/>
        </p:nvSpPr>
        <p:spPr>
          <a:xfrm>
            <a:off x="1941342" y="162198"/>
            <a:ext cx="9270609" cy="99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Зупинка 5. «Підкажи  словечко»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FAE5E-61A2-3BFB-DF36-324A2974A38B}"/>
              </a:ext>
            </a:extLst>
          </p:cNvPr>
          <p:cNvSpPr txBox="1"/>
          <p:nvPr/>
        </p:nvSpPr>
        <p:spPr>
          <a:xfrm>
            <a:off x="1336431" y="1323837"/>
            <a:ext cx="6133512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Запитав орел в шуліки: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 дістати можна ліки?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Цей будинок недалеко,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Називається….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DA79C-7F7C-813E-229F-A77999918409}"/>
              </a:ext>
            </a:extLst>
          </p:cNvPr>
          <p:cNvSpPr txBox="1"/>
          <p:nvPr/>
        </p:nvSpPr>
        <p:spPr>
          <a:xfrm>
            <a:off x="4403187" y="4509722"/>
            <a:ext cx="3804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аптека</a:t>
            </a: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Як аптекар з Чорткова перехитрив суд – Новини Тернополя і області - За  Збручем">
            <a:extLst>
              <a:ext uri="{FF2B5EF4-FFF2-40B4-BE49-F238E27FC236}">
                <a16:creationId xmlns:a16="http://schemas.microsoft.com/office/drawing/2014/main" id="{C6A20387-2FBA-7011-8E5F-66BAC02C7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222" y="1496532"/>
            <a:ext cx="3612354" cy="345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16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D736BD-41B3-5EB5-CFE8-931299C5FD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20A482-5CD0-612F-DF33-25115DC19E06}"/>
              </a:ext>
            </a:extLst>
          </p:cNvPr>
          <p:cNvSpPr txBox="1"/>
          <p:nvPr/>
        </p:nvSpPr>
        <p:spPr>
          <a:xfrm>
            <a:off x="1941342" y="162198"/>
            <a:ext cx="9270609" cy="99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Зупинка 5. «Підкажи  словечко»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DA79C-7F7C-813E-229F-A77999918409}"/>
              </a:ext>
            </a:extLst>
          </p:cNvPr>
          <p:cNvSpPr txBox="1"/>
          <p:nvPr/>
        </p:nvSpPr>
        <p:spPr>
          <a:xfrm>
            <a:off x="4355119" y="4737137"/>
            <a:ext cx="3804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</a:t>
            </a: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BD81EF-0839-2587-4BC8-6C4B395A16F3}"/>
              </a:ext>
            </a:extLst>
          </p:cNvPr>
          <p:cNvSpPr txBox="1"/>
          <p:nvPr/>
        </p:nvSpPr>
        <p:spPr>
          <a:xfrm>
            <a:off x="914400" y="1560047"/>
            <a:ext cx="6133512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Хто людей з біди рятує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хвороби всі лікує, 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Призначає процедури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таблетки, і мікстури?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ELSI - інформаційна система для пацієнтів">
            <a:extLst>
              <a:ext uri="{FF2B5EF4-FFF2-40B4-BE49-F238E27FC236}">
                <a16:creationId xmlns:a16="http://schemas.microsoft.com/office/drawing/2014/main" id="{A966883E-2C8C-D74C-E772-53D078A8F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312" y="1219821"/>
            <a:ext cx="3761787" cy="478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09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D736BD-41B3-5EB5-CFE8-931299C5FD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20A482-5CD0-612F-DF33-25115DC19E06}"/>
              </a:ext>
            </a:extLst>
          </p:cNvPr>
          <p:cNvSpPr txBox="1"/>
          <p:nvPr/>
        </p:nvSpPr>
        <p:spPr>
          <a:xfrm>
            <a:off x="1941342" y="162198"/>
            <a:ext cx="9270609" cy="99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Зупинка 5. «Підкажи  словечко»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DA79C-7F7C-813E-229F-A77999918409}"/>
              </a:ext>
            </a:extLst>
          </p:cNvPr>
          <p:cNvSpPr txBox="1"/>
          <p:nvPr/>
        </p:nvSpPr>
        <p:spPr>
          <a:xfrm>
            <a:off x="7238996" y="4872443"/>
            <a:ext cx="3804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</a:t>
            </a:r>
            <a:endParaRPr lang="ru-RU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E7F3C-9B2D-55C4-97BE-FD48CD74C9EA}"/>
              </a:ext>
            </a:extLst>
          </p:cNvPr>
          <p:cNvSpPr txBox="1"/>
          <p:nvPr/>
        </p:nvSpPr>
        <p:spPr>
          <a:xfrm>
            <a:off x="1280160" y="1323837"/>
            <a:ext cx="8065478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uk-UA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Він для кожної людини</a:t>
            </a:r>
            <a:endParaRPr lang="ru-RU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uk-UA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Ліки має й вітаміни,</a:t>
            </a:r>
            <a:endParaRPr lang="ru-RU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uk-UA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Прочитає рецепт уважно,</a:t>
            </a:r>
            <a:endParaRPr lang="ru-RU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і як робить підкаже.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F983D1-25A3-6DB4-4434-D7BF1280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409" y="1323837"/>
            <a:ext cx="3324284" cy="332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5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78FB10-70A2-972F-EDCC-3D81DB9027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147DCF-0C5A-5198-7D40-B8D600D51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1700"/>
            <a:ext cx="12192000" cy="68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73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B87C6C-1FCE-C2A6-83EE-B1A51D93D53C}"/>
              </a:ext>
            </a:extLst>
          </p:cNvPr>
          <p:cNvSpPr txBox="1"/>
          <p:nvPr/>
        </p:nvSpPr>
        <p:spPr>
          <a:xfrm>
            <a:off x="1392702" y="253638"/>
            <a:ext cx="96785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uk-UA" sz="4000" b="1" spc="-15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Зупинка 1. « Шкідлива та корисна  їжа»</a:t>
            </a:r>
            <a:endParaRPr lang="ru-RU" sz="4000" b="1" spc="-15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C69D85-8506-9664-E945-80E0579396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1F960-B53C-9402-562F-D4511DDB7DD8}"/>
              </a:ext>
            </a:extLst>
          </p:cNvPr>
          <p:cNvSpPr txBox="1"/>
          <p:nvPr/>
        </p:nvSpPr>
        <p:spPr>
          <a:xfrm>
            <a:off x="7877908" y="1786597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шкідлива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00ED49-7BD0-4E9C-FABB-7300EF14EA81}"/>
              </a:ext>
            </a:extLst>
          </p:cNvPr>
          <p:cNvSpPr txBox="1"/>
          <p:nvPr/>
        </p:nvSpPr>
        <p:spPr>
          <a:xfrm>
            <a:off x="7877908" y="3573194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корисна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96AC14-53B6-ED1B-936A-4BDADB7C3544}"/>
              </a:ext>
            </a:extLst>
          </p:cNvPr>
          <p:cNvSpPr/>
          <p:nvPr/>
        </p:nvSpPr>
        <p:spPr>
          <a:xfrm>
            <a:off x="7877908" y="1985676"/>
            <a:ext cx="3545058" cy="7624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BF053D-AAA3-BE1B-4C50-EDF706B0C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19" y="905253"/>
            <a:ext cx="5674865" cy="53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7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B87C6C-1FCE-C2A6-83EE-B1A51D93D53C}"/>
              </a:ext>
            </a:extLst>
          </p:cNvPr>
          <p:cNvSpPr txBox="1"/>
          <p:nvPr/>
        </p:nvSpPr>
        <p:spPr>
          <a:xfrm>
            <a:off x="1392702" y="253638"/>
            <a:ext cx="96785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uk-UA" sz="4000" b="1" spc="-15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Зупинка 1. « Шкідлива та корисна  їжа»</a:t>
            </a:r>
            <a:endParaRPr lang="ru-RU" sz="4000" b="1" spc="-15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C69D85-8506-9664-E945-80E0579396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1F960-B53C-9402-562F-D4511DDB7DD8}"/>
              </a:ext>
            </a:extLst>
          </p:cNvPr>
          <p:cNvSpPr txBox="1"/>
          <p:nvPr/>
        </p:nvSpPr>
        <p:spPr>
          <a:xfrm>
            <a:off x="7877908" y="1786597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шкідлива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00ED49-7BD0-4E9C-FABB-7300EF14EA81}"/>
              </a:ext>
            </a:extLst>
          </p:cNvPr>
          <p:cNvSpPr txBox="1"/>
          <p:nvPr/>
        </p:nvSpPr>
        <p:spPr>
          <a:xfrm>
            <a:off x="7877908" y="3573194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корисна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96AC14-53B6-ED1B-936A-4BDADB7C3544}"/>
              </a:ext>
            </a:extLst>
          </p:cNvPr>
          <p:cNvSpPr/>
          <p:nvPr/>
        </p:nvSpPr>
        <p:spPr>
          <a:xfrm>
            <a:off x="8018586" y="2039815"/>
            <a:ext cx="3151162" cy="7624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132959-CDD5-A024-1EBC-E80101C86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97" y="1189816"/>
            <a:ext cx="5225052" cy="522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6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B87C6C-1FCE-C2A6-83EE-B1A51D93D53C}"/>
              </a:ext>
            </a:extLst>
          </p:cNvPr>
          <p:cNvSpPr txBox="1"/>
          <p:nvPr/>
        </p:nvSpPr>
        <p:spPr>
          <a:xfrm>
            <a:off x="1392702" y="253638"/>
            <a:ext cx="96785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uk-UA" sz="4000" b="1" spc="-15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Зупинка 1. « Шкідлива та корисна  їжа»</a:t>
            </a:r>
            <a:endParaRPr lang="ru-RU" sz="4000" b="1" spc="-15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C69D85-8506-9664-E945-80E0579396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1F960-B53C-9402-562F-D4511DDB7DD8}"/>
              </a:ext>
            </a:extLst>
          </p:cNvPr>
          <p:cNvSpPr txBox="1"/>
          <p:nvPr/>
        </p:nvSpPr>
        <p:spPr>
          <a:xfrm>
            <a:off x="7877908" y="1786597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шкідлива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00ED49-7BD0-4E9C-FABB-7300EF14EA81}"/>
              </a:ext>
            </a:extLst>
          </p:cNvPr>
          <p:cNvSpPr txBox="1"/>
          <p:nvPr/>
        </p:nvSpPr>
        <p:spPr>
          <a:xfrm>
            <a:off x="7877908" y="3573194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корисна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96AC14-53B6-ED1B-936A-4BDADB7C3544}"/>
              </a:ext>
            </a:extLst>
          </p:cNvPr>
          <p:cNvSpPr/>
          <p:nvPr/>
        </p:nvSpPr>
        <p:spPr>
          <a:xfrm>
            <a:off x="7877908" y="3826412"/>
            <a:ext cx="2940147" cy="7624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F06F11-1946-5763-26F2-D86056B94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10" y="1370650"/>
            <a:ext cx="7048140" cy="497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B87C6C-1FCE-C2A6-83EE-B1A51D93D53C}"/>
              </a:ext>
            </a:extLst>
          </p:cNvPr>
          <p:cNvSpPr txBox="1"/>
          <p:nvPr/>
        </p:nvSpPr>
        <p:spPr>
          <a:xfrm>
            <a:off x="1392702" y="253638"/>
            <a:ext cx="96785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uk-UA" sz="4000" b="1" spc="-15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Зупинка 1. « Шкідлива та корисна  їжа»</a:t>
            </a:r>
            <a:endParaRPr lang="ru-RU" sz="4000" b="1" spc="-15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C69D85-8506-9664-E945-80E0579396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1F960-B53C-9402-562F-D4511DDB7DD8}"/>
              </a:ext>
            </a:extLst>
          </p:cNvPr>
          <p:cNvSpPr txBox="1"/>
          <p:nvPr/>
        </p:nvSpPr>
        <p:spPr>
          <a:xfrm>
            <a:off x="7877908" y="1786597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шкідлива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00ED49-7BD0-4E9C-FABB-7300EF14EA81}"/>
              </a:ext>
            </a:extLst>
          </p:cNvPr>
          <p:cNvSpPr txBox="1"/>
          <p:nvPr/>
        </p:nvSpPr>
        <p:spPr>
          <a:xfrm>
            <a:off x="7877908" y="3573194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корисна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96AC14-53B6-ED1B-936A-4BDADB7C3544}"/>
              </a:ext>
            </a:extLst>
          </p:cNvPr>
          <p:cNvSpPr/>
          <p:nvPr/>
        </p:nvSpPr>
        <p:spPr>
          <a:xfrm>
            <a:off x="7867308" y="1935846"/>
            <a:ext cx="3386846" cy="7624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39738E-11FF-2597-9398-53E63EFA3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39" y="1349331"/>
            <a:ext cx="7350468" cy="49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7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B87C6C-1FCE-C2A6-83EE-B1A51D93D53C}"/>
              </a:ext>
            </a:extLst>
          </p:cNvPr>
          <p:cNvSpPr txBox="1"/>
          <p:nvPr/>
        </p:nvSpPr>
        <p:spPr>
          <a:xfrm>
            <a:off x="1392702" y="253638"/>
            <a:ext cx="96785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uk-UA" sz="4000" b="1" spc="-15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Зупинка 1. « Шкідлива та корисна  їжа»</a:t>
            </a:r>
            <a:endParaRPr lang="ru-RU" sz="4000" b="1" spc="-15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C69D85-8506-9664-E945-80E0579396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1F960-B53C-9402-562F-D4511DDB7DD8}"/>
              </a:ext>
            </a:extLst>
          </p:cNvPr>
          <p:cNvSpPr txBox="1"/>
          <p:nvPr/>
        </p:nvSpPr>
        <p:spPr>
          <a:xfrm>
            <a:off x="7877908" y="1786597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шкідлива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00ED49-7BD0-4E9C-FABB-7300EF14EA81}"/>
              </a:ext>
            </a:extLst>
          </p:cNvPr>
          <p:cNvSpPr txBox="1"/>
          <p:nvPr/>
        </p:nvSpPr>
        <p:spPr>
          <a:xfrm>
            <a:off x="7877908" y="3573194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корисна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96AC14-53B6-ED1B-936A-4BDADB7C3544}"/>
              </a:ext>
            </a:extLst>
          </p:cNvPr>
          <p:cNvSpPr/>
          <p:nvPr/>
        </p:nvSpPr>
        <p:spPr>
          <a:xfrm>
            <a:off x="7877908" y="3826412"/>
            <a:ext cx="2940147" cy="7624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B68FEE-D4BE-BEF3-1CDC-C9F2100B4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48" y="1215162"/>
            <a:ext cx="6539107" cy="507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8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B87C6C-1FCE-C2A6-83EE-B1A51D93D53C}"/>
              </a:ext>
            </a:extLst>
          </p:cNvPr>
          <p:cNvSpPr txBox="1"/>
          <p:nvPr/>
        </p:nvSpPr>
        <p:spPr>
          <a:xfrm>
            <a:off x="1392702" y="253638"/>
            <a:ext cx="96785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uk-UA" sz="4000" b="1" spc="-15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Зупинка 1. « Шкідлива та корисна  їжа»</a:t>
            </a:r>
            <a:endParaRPr lang="ru-RU" sz="4000" b="1" spc="-15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C69D85-8506-9664-E945-80E0579396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1F960-B53C-9402-562F-D4511DDB7DD8}"/>
              </a:ext>
            </a:extLst>
          </p:cNvPr>
          <p:cNvSpPr txBox="1"/>
          <p:nvPr/>
        </p:nvSpPr>
        <p:spPr>
          <a:xfrm>
            <a:off x="7877908" y="1786597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шкідлива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00ED49-7BD0-4E9C-FABB-7300EF14EA81}"/>
              </a:ext>
            </a:extLst>
          </p:cNvPr>
          <p:cNvSpPr txBox="1"/>
          <p:nvPr/>
        </p:nvSpPr>
        <p:spPr>
          <a:xfrm>
            <a:off x="7877908" y="3573194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корисна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96AC14-53B6-ED1B-936A-4BDADB7C3544}"/>
              </a:ext>
            </a:extLst>
          </p:cNvPr>
          <p:cNvSpPr/>
          <p:nvPr/>
        </p:nvSpPr>
        <p:spPr>
          <a:xfrm>
            <a:off x="7877908" y="2025747"/>
            <a:ext cx="3193366" cy="7624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58A204-04DD-E2C9-D591-789C0F70A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73" y="1296009"/>
            <a:ext cx="6646023" cy="522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4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B87C6C-1FCE-C2A6-83EE-B1A51D93D53C}"/>
              </a:ext>
            </a:extLst>
          </p:cNvPr>
          <p:cNvSpPr txBox="1"/>
          <p:nvPr/>
        </p:nvSpPr>
        <p:spPr>
          <a:xfrm>
            <a:off x="1392702" y="253638"/>
            <a:ext cx="96785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uk-UA" sz="4000" b="1" spc="-15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Зупинка 1. « Шкідлива та корисна  їжа»</a:t>
            </a:r>
            <a:endParaRPr lang="ru-RU" sz="4000" b="1" spc="-15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C69D85-8506-9664-E945-80E0579396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1F960-B53C-9402-562F-D4511DDB7DD8}"/>
              </a:ext>
            </a:extLst>
          </p:cNvPr>
          <p:cNvSpPr txBox="1"/>
          <p:nvPr/>
        </p:nvSpPr>
        <p:spPr>
          <a:xfrm>
            <a:off x="7877908" y="1786597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шкідлива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00ED49-7BD0-4E9C-FABB-7300EF14EA81}"/>
              </a:ext>
            </a:extLst>
          </p:cNvPr>
          <p:cNvSpPr txBox="1"/>
          <p:nvPr/>
        </p:nvSpPr>
        <p:spPr>
          <a:xfrm>
            <a:off x="7877908" y="3573194"/>
            <a:ext cx="384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корисна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96AC14-53B6-ED1B-936A-4BDADB7C3544}"/>
              </a:ext>
            </a:extLst>
          </p:cNvPr>
          <p:cNvSpPr/>
          <p:nvPr/>
        </p:nvSpPr>
        <p:spPr>
          <a:xfrm>
            <a:off x="7877908" y="3826412"/>
            <a:ext cx="2940147" cy="7624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465256-9FF8-5AAF-85B7-1F99DEDE6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" y="1257703"/>
            <a:ext cx="7424518" cy="46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0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</TotalTime>
  <Words>364</Words>
  <Application>Microsoft Office PowerPoint</Application>
  <PresentationFormat>Широкоэкранный</PresentationFormat>
  <Paragraphs>79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2022-11-14T06:27:49Z</dcterms:created>
  <dcterms:modified xsi:type="dcterms:W3CDTF">2023-02-12T19:16:35Z</dcterms:modified>
</cp:coreProperties>
</file>