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60" r:id="rId2"/>
    <p:sldId id="262" r:id="rId3"/>
    <p:sldId id="282" r:id="rId4"/>
    <p:sldId id="314" r:id="rId5"/>
    <p:sldId id="313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81" r:id="rId14"/>
    <p:sldId id="299" r:id="rId15"/>
    <p:sldId id="298" r:id="rId16"/>
    <p:sldId id="285" r:id="rId17"/>
    <p:sldId id="292" r:id="rId18"/>
    <p:sldId id="294" r:id="rId19"/>
    <p:sldId id="296" r:id="rId20"/>
    <p:sldId id="307" r:id="rId21"/>
    <p:sldId id="286" r:id="rId22"/>
    <p:sldId id="297" r:id="rId23"/>
    <p:sldId id="308" r:id="rId24"/>
    <p:sldId id="287" r:id="rId25"/>
    <p:sldId id="31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8443" autoAdjust="0"/>
    <p:restoredTop sz="94660"/>
  </p:normalViewPr>
  <p:slideViewPr>
    <p:cSldViewPr>
      <p:cViewPr varScale="1">
        <p:scale>
          <a:sx n="51" d="100"/>
          <a:sy n="51" d="100"/>
        </p:scale>
        <p:origin x="-10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71504-59F0-4A91-A9C1-3212AC63989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AD31C61-AD1F-4B1F-8365-0C014CD1DA52}">
      <dgm:prSet phldrT="[Текст]"/>
      <dgm:spPr/>
      <dgm:t>
        <a:bodyPr/>
        <a:lstStyle/>
        <a:p>
          <a:r>
            <a:rPr lang="uk-UA" b="1" dirty="0" smtClean="0">
              <a:solidFill>
                <a:srgbClr val="FFC000"/>
              </a:solidFill>
            </a:rPr>
            <a:t>16</a:t>
          </a:r>
          <a:endParaRPr lang="uk-UA" b="1" dirty="0">
            <a:solidFill>
              <a:srgbClr val="FFC000"/>
            </a:solidFill>
          </a:endParaRPr>
        </a:p>
      </dgm:t>
    </dgm:pt>
    <dgm:pt modelId="{6D8DE9FC-0A87-4F7F-B5A3-4586420E22AC}" type="parTrans" cxnId="{80A61E16-1A36-4589-8F13-14E59CF8FDFE}">
      <dgm:prSet/>
      <dgm:spPr/>
      <dgm:t>
        <a:bodyPr/>
        <a:lstStyle/>
        <a:p>
          <a:endParaRPr lang="uk-UA"/>
        </a:p>
      </dgm:t>
    </dgm:pt>
    <dgm:pt modelId="{79D38561-AEDD-4D27-A28B-00140F97B690}" type="sibTrans" cxnId="{80A61E16-1A36-4589-8F13-14E59CF8FDFE}">
      <dgm:prSet/>
      <dgm:spPr/>
      <dgm:t>
        <a:bodyPr/>
        <a:lstStyle/>
        <a:p>
          <a:endParaRPr lang="uk-UA"/>
        </a:p>
      </dgm:t>
    </dgm:pt>
    <dgm:pt modelId="{F043A3A2-B499-4651-A8E1-83B69A2AA731}">
      <dgm:prSet phldrT="[Текст]"/>
      <dgm:spPr/>
      <dgm:t>
        <a:bodyPr/>
        <a:lstStyle/>
        <a:p>
          <a:r>
            <a:rPr lang="uk-UA" dirty="0" smtClean="0">
              <a:solidFill>
                <a:schemeClr val="accent5">
                  <a:lumMod val="50000"/>
                </a:schemeClr>
              </a:solidFill>
            </a:rPr>
            <a:t>У</a:t>
          </a:r>
          <a:endParaRPr lang="uk-UA" dirty="0">
            <a:solidFill>
              <a:schemeClr val="accent5">
                <a:lumMod val="50000"/>
              </a:schemeClr>
            </a:solidFill>
          </a:endParaRPr>
        </a:p>
      </dgm:t>
    </dgm:pt>
    <dgm:pt modelId="{79A720A0-8707-42E5-A44C-C428D53EB26B}" type="parTrans" cxnId="{40C8B278-6B34-45A6-BEA2-777FA7449171}">
      <dgm:prSet/>
      <dgm:spPr/>
      <dgm:t>
        <a:bodyPr/>
        <a:lstStyle/>
        <a:p>
          <a:endParaRPr lang="uk-UA"/>
        </a:p>
      </dgm:t>
    </dgm:pt>
    <dgm:pt modelId="{520AB690-C6A7-4BC0-BE67-A8D66E36AFEF}" type="sibTrans" cxnId="{40C8B278-6B34-45A6-BEA2-777FA7449171}">
      <dgm:prSet/>
      <dgm:spPr/>
      <dgm:t>
        <a:bodyPr/>
        <a:lstStyle/>
        <a:p>
          <a:endParaRPr lang="uk-UA"/>
        </a:p>
      </dgm:t>
    </dgm:pt>
    <dgm:pt modelId="{9B4389D9-8E2A-40EE-89EE-FBC9B567633A}">
      <dgm:prSet phldrT="[Текст]"/>
      <dgm:spPr/>
      <dgm:t>
        <a:bodyPr/>
        <a:lstStyle/>
        <a:p>
          <a:r>
            <a:rPr lang="uk-UA" b="1" dirty="0" smtClean="0">
              <a:solidFill>
                <a:srgbClr val="FFC000"/>
              </a:solidFill>
            </a:rPr>
            <a:t>4</a:t>
          </a:r>
          <a:endParaRPr lang="uk-UA" b="1" dirty="0">
            <a:solidFill>
              <a:srgbClr val="FFC000"/>
            </a:solidFill>
          </a:endParaRPr>
        </a:p>
      </dgm:t>
    </dgm:pt>
    <dgm:pt modelId="{BDAE5E34-A4CF-482E-81A5-C0B279D075AA}" type="parTrans" cxnId="{DDEC50F1-24EB-430A-B160-1D711677D437}">
      <dgm:prSet/>
      <dgm:spPr/>
      <dgm:t>
        <a:bodyPr/>
        <a:lstStyle/>
        <a:p>
          <a:endParaRPr lang="uk-UA"/>
        </a:p>
      </dgm:t>
    </dgm:pt>
    <dgm:pt modelId="{783DA328-3A58-4125-AD83-75DA1725B59A}" type="sibTrans" cxnId="{DDEC50F1-24EB-430A-B160-1D711677D437}">
      <dgm:prSet/>
      <dgm:spPr/>
      <dgm:t>
        <a:bodyPr/>
        <a:lstStyle/>
        <a:p>
          <a:endParaRPr lang="uk-UA"/>
        </a:p>
      </dgm:t>
    </dgm:pt>
    <dgm:pt modelId="{B2D9EC25-660E-4FA7-B9AE-C3FBB35FC025}">
      <dgm:prSet phldrT="[Текст]"/>
      <dgm:spPr/>
      <dgm:t>
        <a:bodyPr/>
        <a:lstStyle/>
        <a:p>
          <a:r>
            <a:rPr lang="uk-UA" dirty="0" smtClean="0">
              <a:solidFill>
                <a:schemeClr val="accent5">
                  <a:lumMod val="50000"/>
                </a:schemeClr>
              </a:solidFill>
            </a:rPr>
            <a:t>Х</a:t>
          </a:r>
          <a:endParaRPr lang="uk-UA" dirty="0">
            <a:solidFill>
              <a:schemeClr val="accent5">
                <a:lumMod val="50000"/>
              </a:schemeClr>
            </a:solidFill>
          </a:endParaRPr>
        </a:p>
      </dgm:t>
    </dgm:pt>
    <dgm:pt modelId="{B6146968-EA2D-45F7-BF8D-E835C4A835BD}" type="parTrans" cxnId="{EFE44422-BAAD-4066-8762-DAC6DCE12585}">
      <dgm:prSet/>
      <dgm:spPr/>
      <dgm:t>
        <a:bodyPr/>
        <a:lstStyle/>
        <a:p>
          <a:endParaRPr lang="uk-UA"/>
        </a:p>
      </dgm:t>
    </dgm:pt>
    <dgm:pt modelId="{91E49EB8-2E7D-49AE-A929-A59F35FA15C4}" type="sibTrans" cxnId="{EFE44422-BAAD-4066-8762-DAC6DCE12585}">
      <dgm:prSet/>
      <dgm:spPr/>
      <dgm:t>
        <a:bodyPr/>
        <a:lstStyle/>
        <a:p>
          <a:endParaRPr lang="uk-UA"/>
        </a:p>
      </dgm:t>
    </dgm:pt>
    <dgm:pt modelId="{70AF0FC9-4ECC-4418-B7CE-DD888EF47A9D}">
      <dgm:prSet phldrT="[Текст]"/>
      <dgm:spPr/>
      <dgm:t>
        <a:bodyPr/>
        <a:lstStyle/>
        <a:p>
          <a:r>
            <a:rPr lang="uk-UA" b="1" dirty="0" smtClean="0">
              <a:solidFill>
                <a:srgbClr val="FFC000"/>
              </a:solidFill>
            </a:rPr>
            <a:t>6</a:t>
          </a:r>
          <a:endParaRPr lang="uk-UA" b="1" dirty="0">
            <a:solidFill>
              <a:srgbClr val="FFC000"/>
            </a:solidFill>
          </a:endParaRPr>
        </a:p>
      </dgm:t>
    </dgm:pt>
    <dgm:pt modelId="{4DEF8737-0DFA-4D18-8E63-603E9B12CB2A}" type="parTrans" cxnId="{9E8D9348-F867-42B1-8EE5-55D23402C4B2}">
      <dgm:prSet/>
      <dgm:spPr/>
      <dgm:t>
        <a:bodyPr/>
        <a:lstStyle/>
        <a:p>
          <a:endParaRPr lang="uk-UA"/>
        </a:p>
      </dgm:t>
    </dgm:pt>
    <dgm:pt modelId="{DFE662CD-CF07-4247-A3D1-3C396857C802}" type="sibTrans" cxnId="{9E8D9348-F867-42B1-8EE5-55D23402C4B2}">
      <dgm:prSet/>
      <dgm:spPr/>
      <dgm:t>
        <a:bodyPr/>
        <a:lstStyle/>
        <a:p>
          <a:endParaRPr lang="uk-UA"/>
        </a:p>
      </dgm:t>
    </dgm:pt>
    <dgm:pt modelId="{C816AA33-A4BA-4C0C-A268-3411F445EE03}">
      <dgm:prSet/>
      <dgm:spPr/>
      <dgm:t>
        <a:bodyPr/>
        <a:lstStyle/>
        <a:p>
          <a:r>
            <a:rPr lang="uk-UA" dirty="0" smtClean="0">
              <a:solidFill>
                <a:schemeClr val="accent5">
                  <a:lumMod val="50000"/>
                </a:schemeClr>
              </a:solidFill>
            </a:rPr>
            <a:t>С</a:t>
          </a:r>
          <a:endParaRPr lang="uk-UA" dirty="0">
            <a:solidFill>
              <a:schemeClr val="accent5">
                <a:lumMod val="50000"/>
              </a:schemeClr>
            </a:solidFill>
          </a:endParaRPr>
        </a:p>
      </dgm:t>
    </dgm:pt>
    <dgm:pt modelId="{BF92D988-45B6-4D38-87CE-F302C1ECD3ED}" type="parTrans" cxnId="{569091B3-A7AC-463D-8BD4-49D06052FA6B}">
      <dgm:prSet/>
      <dgm:spPr/>
      <dgm:t>
        <a:bodyPr/>
        <a:lstStyle/>
        <a:p>
          <a:endParaRPr lang="uk-UA"/>
        </a:p>
      </dgm:t>
    </dgm:pt>
    <dgm:pt modelId="{985F0E2C-5FD6-46B4-B4BD-316F988D8DA4}" type="sibTrans" cxnId="{569091B3-A7AC-463D-8BD4-49D06052FA6B}">
      <dgm:prSet/>
      <dgm:spPr/>
      <dgm:t>
        <a:bodyPr/>
        <a:lstStyle/>
        <a:p>
          <a:endParaRPr lang="uk-UA"/>
        </a:p>
      </dgm:t>
    </dgm:pt>
    <dgm:pt modelId="{9D1BC59C-804F-4990-B17B-F9165053ACBC}">
      <dgm:prSet phldrT="[Текст]"/>
      <dgm:spPr/>
      <dgm:t>
        <a:bodyPr/>
        <a:lstStyle/>
        <a:p>
          <a:r>
            <a:rPr lang="uk-UA" b="1" dirty="0" smtClean="0">
              <a:solidFill>
                <a:srgbClr val="FFC000"/>
              </a:solidFill>
            </a:rPr>
            <a:t>45</a:t>
          </a:r>
          <a:endParaRPr lang="uk-UA" b="1" dirty="0">
            <a:solidFill>
              <a:srgbClr val="FFC000"/>
            </a:solidFill>
          </a:endParaRPr>
        </a:p>
      </dgm:t>
    </dgm:pt>
    <dgm:pt modelId="{286B6B5E-D0A2-48B0-A9DE-F9EA111A980E}" type="parTrans" cxnId="{EAC6E0A2-1551-4941-BC73-D01F6AE67B69}">
      <dgm:prSet/>
      <dgm:spPr/>
      <dgm:t>
        <a:bodyPr/>
        <a:lstStyle/>
        <a:p>
          <a:endParaRPr lang="uk-UA"/>
        </a:p>
      </dgm:t>
    </dgm:pt>
    <dgm:pt modelId="{C1DAB246-2052-4E6C-B8D8-EEC8A4A67F76}" type="sibTrans" cxnId="{EAC6E0A2-1551-4941-BC73-D01F6AE67B69}">
      <dgm:prSet/>
      <dgm:spPr/>
      <dgm:t>
        <a:bodyPr/>
        <a:lstStyle/>
        <a:p>
          <a:endParaRPr lang="uk-UA"/>
        </a:p>
      </dgm:t>
    </dgm:pt>
    <dgm:pt modelId="{609825BA-7C84-4239-9B9D-916013C8C96E}">
      <dgm:prSet phldrT="[Текст]"/>
      <dgm:spPr/>
      <dgm:t>
        <a:bodyPr/>
        <a:lstStyle/>
        <a:p>
          <a:r>
            <a:rPr lang="uk-UA" b="1" dirty="0" smtClean="0">
              <a:solidFill>
                <a:srgbClr val="FFC000"/>
              </a:solidFill>
            </a:rPr>
            <a:t>75</a:t>
          </a:r>
          <a:endParaRPr lang="uk-UA" b="1" dirty="0">
            <a:solidFill>
              <a:srgbClr val="FFC000"/>
            </a:solidFill>
          </a:endParaRPr>
        </a:p>
      </dgm:t>
    </dgm:pt>
    <dgm:pt modelId="{1276A74F-19F9-4735-9E92-34C211BFE25B}" type="parTrans" cxnId="{0E2B3CFF-B0C8-41E6-BDC6-76F0A3860AAF}">
      <dgm:prSet/>
      <dgm:spPr/>
      <dgm:t>
        <a:bodyPr/>
        <a:lstStyle/>
        <a:p>
          <a:endParaRPr lang="uk-UA"/>
        </a:p>
      </dgm:t>
    </dgm:pt>
    <dgm:pt modelId="{12C4035F-5DBD-4C3F-94AF-D6FED783CE7A}" type="sibTrans" cxnId="{0E2B3CFF-B0C8-41E6-BDC6-76F0A3860AAF}">
      <dgm:prSet/>
      <dgm:spPr/>
      <dgm:t>
        <a:bodyPr/>
        <a:lstStyle/>
        <a:p>
          <a:endParaRPr lang="uk-UA"/>
        </a:p>
      </dgm:t>
    </dgm:pt>
    <dgm:pt modelId="{A2016C28-6418-4D58-A975-4CB47E3FFB1C}">
      <dgm:prSet/>
      <dgm:spPr/>
      <dgm:t>
        <a:bodyPr/>
        <a:lstStyle/>
        <a:p>
          <a:r>
            <a:rPr lang="uk-UA" dirty="0" smtClean="0">
              <a:solidFill>
                <a:schemeClr val="accent5">
                  <a:lumMod val="50000"/>
                </a:schemeClr>
              </a:solidFill>
            </a:rPr>
            <a:t>П</a:t>
          </a:r>
          <a:endParaRPr lang="uk-UA" dirty="0">
            <a:solidFill>
              <a:schemeClr val="accent5">
                <a:lumMod val="50000"/>
              </a:schemeClr>
            </a:solidFill>
          </a:endParaRPr>
        </a:p>
      </dgm:t>
    </dgm:pt>
    <dgm:pt modelId="{FFD554E7-35D9-4F13-A27C-D72A26EB05CD}" type="parTrans" cxnId="{FFE6F884-6F59-46F1-99BE-AC744E63F07A}">
      <dgm:prSet/>
      <dgm:spPr/>
      <dgm:t>
        <a:bodyPr/>
        <a:lstStyle/>
        <a:p>
          <a:endParaRPr lang="uk-UA"/>
        </a:p>
      </dgm:t>
    </dgm:pt>
    <dgm:pt modelId="{C1ECECCC-5D39-43C4-806C-2A838E618B72}" type="sibTrans" cxnId="{FFE6F884-6F59-46F1-99BE-AC744E63F07A}">
      <dgm:prSet/>
      <dgm:spPr/>
      <dgm:t>
        <a:bodyPr/>
        <a:lstStyle/>
        <a:p>
          <a:endParaRPr lang="uk-UA"/>
        </a:p>
      </dgm:t>
    </dgm:pt>
    <dgm:pt modelId="{33B21032-0AC3-4D10-BACC-772CEE12059C}">
      <dgm:prSet/>
      <dgm:spPr/>
      <dgm:t>
        <a:bodyPr/>
        <a:lstStyle/>
        <a:p>
          <a:r>
            <a:rPr lang="uk-UA" dirty="0" smtClean="0">
              <a:solidFill>
                <a:schemeClr val="accent5">
                  <a:lumMod val="50000"/>
                </a:schemeClr>
              </a:solidFill>
            </a:rPr>
            <a:t>І</a:t>
          </a:r>
          <a:endParaRPr lang="uk-UA" dirty="0">
            <a:solidFill>
              <a:schemeClr val="accent5">
                <a:lumMod val="50000"/>
              </a:schemeClr>
            </a:solidFill>
          </a:endParaRPr>
        </a:p>
      </dgm:t>
    </dgm:pt>
    <dgm:pt modelId="{6DF3C1D8-0EBE-4763-BBCD-EFBB3D5442CE}" type="parTrans" cxnId="{FEAE9486-B53E-4619-AC8F-C92A6EC43BB6}">
      <dgm:prSet/>
      <dgm:spPr/>
      <dgm:t>
        <a:bodyPr/>
        <a:lstStyle/>
        <a:p>
          <a:endParaRPr lang="uk-UA"/>
        </a:p>
      </dgm:t>
    </dgm:pt>
    <dgm:pt modelId="{E98731AA-DBBB-4FE6-A36A-E22190C8C443}" type="sibTrans" cxnId="{FEAE9486-B53E-4619-AC8F-C92A6EC43BB6}">
      <dgm:prSet/>
      <dgm:spPr/>
      <dgm:t>
        <a:bodyPr/>
        <a:lstStyle/>
        <a:p>
          <a:endParaRPr lang="uk-UA"/>
        </a:p>
      </dgm:t>
    </dgm:pt>
    <dgm:pt modelId="{D24E3AF7-995C-48C2-B53F-1F919D57566A}" type="pres">
      <dgm:prSet presAssocID="{D3371504-59F0-4A91-A9C1-3212AC63989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EA206B1C-AF3D-4DD4-B5AB-58265E35C819}" type="pres">
      <dgm:prSet presAssocID="{DAD31C61-AD1F-4B1F-8365-0C014CD1DA52}" presName="linNode" presStyleCnt="0"/>
      <dgm:spPr/>
    </dgm:pt>
    <dgm:pt modelId="{3FEA5703-A8CE-4A6F-8F9C-08E599C466A8}" type="pres">
      <dgm:prSet presAssocID="{DAD31C61-AD1F-4B1F-8365-0C014CD1DA52}" presName="parentShp" presStyleLbl="node1" presStyleIdx="0" presStyleCnt="5" custScaleX="1109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356B7D-59E5-470B-B5FC-9FCD38194257}" type="pres">
      <dgm:prSet presAssocID="{DAD31C61-AD1F-4B1F-8365-0C014CD1DA52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A1E553-F832-43D4-BA6C-9F7143D9648B}" type="pres">
      <dgm:prSet presAssocID="{79D38561-AEDD-4D27-A28B-00140F97B690}" presName="spacing" presStyleCnt="0"/>
      <dgm:spPr/>
    </dgm:pt>
    <dgm:pt modelId="{CDD47C14-880C-43B5-A47D-458FC1A54CF7}" type="pres">
      <dgm:prSet presAssocID="{9B4389D9-8E2A-40EE-89EE-FBC9B567633A}" presName="linNode" presStyleCnt="0"/>
      <dgm:spPr/>
    </dgm:pt>
    <dgm:pt modelId="{0E4351EF-B94D-402C-9996-9968D9EE0365}" type="pres">
      <dgm:prSet presAssocID="{9B4389D9-8E2A-40EE-89EE-FBC9B567633A}" presName="parentShp" presStyleLbl="node1" presStyleIdx="1" presStyleCnt="5" custScaleX="1109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4F45EA-8F9A-4E95-97F9-C3573B8136CD}" type="pres">
      <dgm:prSet presAssocID="{9B4389D9-8E2A-40EE-89EE-FBC9B567633A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625239D-10B6-4179-AF55-6FC2A4678F1A}" type="pres">
      <dgm:prSet presAssocID="{783DA328-3A58-4125-AD83-75DA1725B59A}" presName="spacing" presStyleCnt="0"/>
      <dgm:spPr/>
    </dgm:pt>
    <dgm:pt modelId="{E896AD5A-4FC7-4897-A568-34E45D463EF6}" type="pres">
      <dgm:prSet presAssocID="{70AF0FC9-4ECC-4418-B7CE-DD888EF47A9D}" presName="linNode" presStyleCnt="0"/>
      <dgm:spPr/>
    </dgm:pt>
    <dgm:pt modelId="{5B07F3E8-E1E8-4C10-B008-1795B85F4518}" type="pres">
      <dgm:prSet presAssocID="{70AF0FC9-4ECC-4418-B7CE-DD888EF47A9D}" presName="parentShp" presStyleLbl="node1" presStyleIdx="2" presStyleCnt="5" custScaleX="1109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881B8E-04C7-4A95-B004-63785A5C8350}" type="pres">
      <dgm:prSet presAssocID="{70AF0FC9-4ECC-4418-B7CE-DD888EF47A9D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53F8BD-0C88-4813-9F23-B11995B5EAD4}" type="pres">
      <dgm:prSet presAssocID="{DFE662CD-CF07-4247-A3D1-3C396857C802}" presName="spacing" presStyleCnt="0"/>
      <dgm:spPr/>
    </dgm:pt>
    <dgm:pt modelId="{2F07CD7C-5A03-48EE-B2DD-DEFE9D7CF0E6}" type="pres">
      <dgm:prSet presAssocID="{9D1BC59C-804F-4990-B17B-F9165053ACBC}" presName="linNode" presStyleCnt="0"/>
      <dgm:spPr/>
    </dgm:pt>
    <dgm:pt modelId="{34206860-2AE0-423B-8C55-1A05D72B38E1}" type="pres">
      <dgm:prSet presAssocID="{9D1BC59C-804F-4990-B17B-F9165053ACBC}" presName="parentShp" presStyleLbl="node1" presStyleIdx="3" presStyleCnt="5" custScaleX="1131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C370A8-FAE8-439A-A87B-480BC08B7BD0}" type="pres">
      <dgm:prSet presAssocID="{9D1BC59C-804F-4990-B17B-F9165053ACBC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F28620-B509-402B-A1D5-CF7B268FD5F8}" type="pres">
      <dgm:prSet presAssocID="{C1DAB246-2052-4E6C-B8D8-EEC8A4A67F76}" presName="spacing" presStyleCnt="0"/>
      <dgm:spPr/>
    </dgm:pt>
    <dgm:pt modelId="{255A10F9-8F51-4343-A4FC-7398278B7746}" type="pres">
      <dgm:prSet presAssocID="{609825BA-7C84-4239-9B9D-916013C8C96E}" presName="linNode" presStyleCnt="0"/>
      <dgm:spPr/>
    </dgm:pt>
    <dgm:pt modelId="{D3D491C2-A7D6-4184-98A0-CB2DFCF3831F}" type="pres">
      <dgm:prSet presAssocID="{609825BA-7C84-4239-9B9D-916013C8C96E}" presName="parentShp" presStyleLbl="node1" presStyleIdx="4" presStyleCnt="5" custScaleX="1152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1A088A-1C94-46EA-9B68-8CA2CC85095C}" type="pres">
      <dgm:prSet presAssocID="{609825BA-7C84-4239-9B9D-916013C8C96E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0C8B278-6B34-45A6-BEA2-777FA7449171}" srcId="{DAD31C61-AD1F-4B1F-8365-0C014CD1DA52}" destId="{F043A3A2-B499-4651-A8E1-83B69A2AA731}" srcOrd="0" destOrd="0" parTransId="{79A720A0-8707-42E5-A44C-C428D53EB26B}" sibTransId="{520AB690-C6A7-4BC0-BE67-A8D66E36AFEF}"/>
    <dgm:cxn modelId="{DFFB452D-FC07-4218-AB83-5C3D548F7811}" type="presOf" srcId="{C816AA33-A4BA-4C0C-A268-3411F445EE03}" destId="{214F45EA-8F9A-4E95-97F9-C3573B8136CD}" srcOrd="0" destOrd="0" presId="urn:microsoft.com/office/officeart/2005/8/layout/vList6"/>
    <dgm:cxn modelId="{9E8D9348-F867-42B1-8EE5-55D23402C4B2}" srcId="{D3371504-59F0-4A91-A9C1-3212AC639895}" destId="{70AF0FC9-4ECC-4418-B7CE-DD888EF47A9D}" srcOrd="2" destOrd="0" parTransId="{4DEF8737-0DFA-4D18-8E63-603E9B12CB2A}" sibTransId="{DFE662CD-CF07-4247-A3D1-3C396857C802}"/>
    <dgm:cxn modelId="{0E2B3CFF-B0C8-41E6-BDC6-76F0A3860AAF}" srcId="{D3371504-59F0-4A91-A9C1-3212AC639895}" destId="{609825BA-7C84-4239-9B9D-916013C8C96E}" srcOrd="4" destOrd="0" parTransId="{1276A74F-19F9-4735-9E92-34C211BFE25B}" sibTransId="{12C4035F-5DBD-4C3F-94AF-D6FED783CE7A}"/>
    <dgm:cxn modelId="{FFE6F884-6F59-46F1-99BE-AC744E63F07A}" srcId="{70AF0FC9-4ECC-4418-B7CE-DD888EF47A9D}" destId="{A2016C28-6418-4D58-A975-4CB47E3FFB1C}" srcOrd="0" destOrd="0" parTransId="{FFD554E7-35D9-4F13-A27C-D72A26EB05CD}" sibTransId="{C1ECECCC-5D39-43C4-806C-2A838E618B72}"/>
    <dgm:cxn modelId="{DDEC50F1-24EB-430A-B160-1D711677D437}" srcId="{D3371504-59F0-4A91-A9C1-3212AC639895}" destId="{9B4389D9-8E2A-40EE-89EE-FBC9B567633A}" srcOrd="1" destOrd="0" parTransId="{BDAE5E34-A4CF-482E-81A5-C0B279D075AA}" sibTransId="{783DA328-3A58-4125-AD83-75DA1725B59A}"/>
    <dgm:cxn modelId="{77A8324F-9676-442D-A53A-B942E6886BB0}" type="presOf" srcId="{D3371504-59F0-4A91-A9C1-3212AC639895}" destId="{D24E3AF7-995C-48C2-B53F-1F919D57566A}" srcOrd="0" destOrd="0" presId="urn:microsoft.com/office/officeart/2005/8/layout/vList6"/>
    <dgm:cxn modelId="{EDA473C6-102A-433E-A3DC-8D35F624907A}" type="presOf" srcId="{609825BA-7C84-4239-9B9D-916013C8C96E}" destId="{D3D491C2-A7D6-4184-98A0-CB2DFCF3831F}" srcOrd="0" destOrd="0" presId="urn:microsoft.com/office/officeart/2005/8/layout/vList6"/>
    <dgm:cxn modelId="{13A9BEB8-57BA-4057-84DA-2AAEB7D95365}" type="presOf" srcId="{A2016C28-6418-4D58-A975-4CB47E3FFB1C}" destId="{BF881B8E-04C7-4A95-B004-63785A5C8350}" srcOrd="0" destOrd="0" presId="urn:microsoft.com/office/officeart/2005/8/layout/vList6"/>
    <dgm:cxn modelId="{569091B3-A7AC-463D-8BD4-49D06052FA6B}" srcId="{9B4389D9-8E2A-40EE-89EE-FBC9B567633A}" destId="{C816AA33-A4BA-4C0C-A268-3411F445EE03}" srcOrd="0" destOrd="0" parTransId="{BF92D988-45B6-4D38-87CE-F302C1ECD3ED}" sibTransId="{985F0E2C-5FD6-46B4-B4BD-316F988D8DA4}"/>
    <dgm:cxn modelId="{752050D9-AC68-406F-8679-8F4CC0E9BDB1}" type="presOf" srcId="{B2D9EC25-660E-4FA7-B9AE-C3FBB35FC025}" destId="{981A088A-1C94-46EA-9B68-8CA2CC85095C}" srcOrd="0" destOrd="0" presId="urn:microsoft.com/office/officeart/2005/8/layout/vList6"/>
    <dgm:cxn modelId="{EBAF303A-DAD5-42DE-941C-5B4C6FFF11BA}" type="presOf" srcId="{F043A3A2-B499-4651-A8E1-83B69A2AA731}" destId="{D9356B7D-59E5-470B-B5FC-9FCD38194257}" srcOrd="0" destOrd="0" presId="urn:microsoft.com/office/officeart/2005/8/layout/vList6"/>
    <dgm:cxn modelId="{EC98BE3D-D017-446C-880A-F8CD43DD585D}" type="presOf" srcId="{70AF0FC9-4ECC-4418-B7CE-DD888EF47A9D}" destId="{5B07F3E8-E1E8-4C10-B008-1795B85F4518}" srcOrd="0" destOrd="0" presId="urn:microsoft.com/office/officeart/2005/8/layout/vList6"/>
    <dgm:cxn modelId="{80A61E16-1A36-4589-8F13-14E59CF8FDFE}" srcId="{D3371504-59F0-4A91-A9C1-3212AC639895}" destId="{DAD31C61-AD1F-4B1F-8365-0C014CD1DA52}" srcOrd="0" destOrd="0" parTransId="{6D8DE9FC-0A87-4F7F-B5A3-4586420E22AC}" sibTransId="{79D38561-AEDD-4D27-A28B-00140F97B690}"/>
    <dgm:cxn modelId="{EFE44422-BAAD-4066-8762-DAC6DCE12585}" srcId="{609825BA-7C84-4239-9B9D-916013C8C96E}" destId="{B2D9EC25-660E-4FA7-B9AE-C3FBB35FC025}" srcOrd="0" destOrd="0" parTransId="{B6146968-EA2D-45F7-BF8D-E835C4A835BD}" sibTransId="{91E49EB8-2E7D-49AE-A929-A59F35FA15C4}"/>
    <dgm:cxn modelId="{FED79244-F96D-462D-A039-61BFB2CB21A1}" type="presOf" srcId="{33B21032-0AC3-4D10-BACC-772CEE12059C}" destId="{CDC370A8-FAE8-439A-A87B-480BC08B7BD0}" srcOrd="0" destOrd="0" presId="urn:microsoft.com/office/officeart/2005/8/layout/vList6"/>
    <dgm:cxn modelId="{EAC6E0A2-1551-4941-BC73-D01F6AE67B69}" srcId="{D3371504-59F0-4A91-A9C1-3212AC639895}" destId="{9D1BC59C-804F-4990-B17B-F9165053ACBC}" srcOrd="3" destOrd="0" parTransId="{286B6B5E-D0A2-48B0-A9DE-F9EA111A980E}" sibTransId="{C1DAB246-2052-4E6C-B8D8-EEC8A4A67F76}"/>
    <dgm:cxn modelId="{D6059854-9119-4F20-87FC-EF49E20390C6}" type="presOf" srcId="{DAD31C61-AD1F-4B1F-8365-0C014CD1DA52}" destId="{3FEA5703-A8CE-4A6F-8F9C-08E599C466A8}" srcOrd="0" destOrd="0" presId="urn:microsoft.com/office/officeart/2005/8/layout/vList6"/>
    <dgm:cxn modelId="{F89FD4BB-20C1-43B1-B394-8960E4F70520}" type="presOf" srcId="{9D1BC59C-804F-4990-B17B-F9165053ACBC}" destId="{34206860-2AE0-423B-8C55-1A05D72B38E1}" srcOrd="0" destOrd="0" presId="urn:microsoft.com/office/officeart/2005/8/layout/vList6"/>
    <dgm:cxn modelId="{FEAE9486-B53E-4619-AC8F-C92A6EC43BB6}" srcId="{9D1BC59C-804F-4990-B17B-F9165053ACBC}" destId="{33B21032-0AC3-4D10-BACC-772CEE12059C}" srcOrd="0" destOrd="0" parTransId="{6DF3C1D8-0EBE-4763-BBCD-EFBB3D5442CE}" sibTransId="{E98731AA-DBBB-4FE6-A36A-E22190C8C443}"/>
    <dgm:cxn modelId="{F188CBE6-E01B-47C2-A5A2-F0F152627FEB}" type="presOf" srcId="{9B4389D9-8E2A-40EE-89EE-FBC9B567633A}" destId="{0E4351EF-B94D-402C-9996-9968D9EE0365}" srcOrd="0" destOrd="0" presId="urn:microsoft.com/office/officeart/2005/8/layout/vList6"/>
    <dgm:cxn modelId="{ECAD6912-8611-4904-807C-4D4C9A805197}" type="presParOf" srcId="{D24E3AF7-995C-48C2-B53F-1F919D57566A}" destId="{EA206B1C-AF3D-4DD4-B5AB-58265E35C819}" srcOrd="0" destOrd="0" presId="urn:microsoft.com/office/officeart/2005/8/layout/vList6"/>
    <dgm:cxn modelId="{4C67FDFA-25BE-4FEC-B237-591109A5B5CC}" type="presParOf" srcId="{EA206B1C-AF3D-4DD4-B5AB-58265E35C819}" destId="{3FEA5703-A8CE-4A6F-8F9C-08E599C466A8}" srcOrd="0" destOrd="0" presId="urn:microsoft.com/office/officeart/2005/8/layout/vList6"/>
    <dgm:cxn modelId="{38650DAA-1345-486F-9864-1EADD1144959}" type="presParOf" srcId="{EA206B1C-AF3D-4DD4-B5AB-58265E35C819}" destId="{D9356B7D-59E5-470B-B5FC-9FCD38194257}" srcOrd="1" destOrd="0" presId="urn:microsoft.com/office/officeart/2005/8/layout/vList6"/>
    <dgm:cxn modelId="{363BE7C1-BA56-46C5-87E4-A6083A455216}" type="presParOf" srcId="{D24E3AF7-995C-48C2-B53F-1F919D57566A}" destId="{26A1E553-F832-43D4-BA6C-9F7143D9648B}" srcOrd="1" destOrd="0" presId="urn:microsoft.com/office/officeart/2005/8/layout/vList6"/>
    <dgm:cxn modelId="{0300F13F-9B1F-4248-A9D3-3D4C46AD5366}" type="presParOf" srcId="{D24E3AF7-995C-48C2-B53F-1F919D57566A}" destId="{CDD47C14-880C-43B5-A47D-458FC1A54CF7}" srcOrd="2" destOrd="0" presId="urn:microsoft.com/office/officeart/2005/8/layout/vList6"/>
    <dgm:cxn modelId="{21193B85-DA1E-421D-8FAC-6A80BE75E90E}" type="presParOf" srcId="{CDD47C14-880C-43B5-A47D-458FC1A54CF7}" destId="{0E4351EF-B94D-402C-9996-9968D9EE0365}" srcOrd="0" destOrd="0" presId="urn:microsoft.com/office/officeart/2005/8/layout/vList6"/>
    <dgm:cxn modelId="{7B566BB5-F320-4B84-84B3-54154356E680}" type="presParOf" srcId="{CDD47C14-880C-43B5-A47D-458FC1A54CF7}" destId="{214F45EA-8F9A-4E95-97F9-C3573B8136CD}" srcOrd="1" destOrd="0" presId="urn:microsoft.com/office/officeart/2005/8/layout/vList6"/>
    <dgm:cxn modelId="{711D0426-5629-4EDD-9BDA-2EDF943F211E}" type="presParOf" srcId="{D24E3AF7-995C-48C2-B53F-1F919D57566A}" destId="{F625239D-10B6-4179-AF55-6FC2A4678F1A}" srcOrd="3" destOrd="0" presId="urn:microsoft.com/office/officeart/2005/8/layout/vList6"/>
    <dgm:cxn modelId="{ACB4460B-D3FF-4E6F-AFDA-69F610DE0285}" type="presParOf" srcId="{D24E3AF7-995C-48C2-B53F-1F919D57566A}" destId="{E896AD5A-4FC7-4897-A568-34E45D463EF6}" srcOrd="4" destOrd="0" presId="urn:microsoft.com/office/officeart/2005/8/layout/vList6"/>
    <dgm:cxn modelId="{C5FEBA9C-278D-401B-BF22-010FB318ED7D}" type="presParOf" srcId="{E896AD5A-4FC7-4897-A568-34E45D463EF6}" destId="{5B07F3E8-E1E8-4C10-B008-1795B85F4518}" srcOrd="0" destOrd="0" presId="urn:microsoft.com/office/officeart/2005/8/layout/vList6"/>
    <dgm:cxn modelId="{D9FC0441-E2E7-49C0-A7B3-AAAE24CCADB5}" type="presParOf" srcId="{E896AD5A-4FC7-4897-A568-34E45D463EF6}" destId="{BF881B8E-04C7-4A95-B004-63785A5C8350}" srcOrd="1" destOrd="0" presId="urn:microsoft.com/office/officeart/2005/8/layout/vList6"/>
    <dgm:cxn modelId="{822D72A3-F5A6-4578-8D64-5B45D8F52EF5}" type="presParOf" srcId="{D24E3AF7-995C-48C2-B53F-1F919D57566A}" destId="{F253F8BD-0C88-4813-9F23-B11995B5EAD4}" srcOrd="5" destOrd="0" presId="urn:microsoft.com/office/officeart/2005/8/layout/vList6"/>
    <dgm:cxn modelId="{2663A313-6DBE-4E55-854E-684421805910}" type="presParOf" srcId="{D24E3AF7-995C-48C2-B53F-1F919D57566A}" destId="{2F07CD7C-5A03-48EE-B2DD-DEFE9D7CF0E6}" srcOrd="6" destOrd="0" presId="urn:microsoft.com/office/officeart/2005/8/layout/vList6"/>
    <dgm:cxn modelId="{4B49CE0D-A5E3-4B23-97B2-10A53F4EBCD2}" type="presParOf" srcId="{2F07CD7C-5A03-48EE-B2DD-DEFE9D7CF0E6}" destId="{34206860-2AE0-423B-8C55-1A05D72B38E1}" srcOrd="0" destOrd="0" presId="urn:microsoft.com/office/officeart/2005/8/layout/vList6"/>
    <dgm:cxn modelId="{10FFB554-FDEE-4B74-873B-51F84AEAE61C}" type="presParOf" srcId="{2F07CD7C-5A03-48EE-B2DD-DEFE9D7CF0E6}" destId="{CDC370A8-FAE8-439A-A87B-480BC08B7BD0}" srcOrd="1" destOrd="0" presId="urn:microsoft.com/office/officeart/2005/8/layout/vList6"/>
    <dgm:cxn modelId="{4B0D5B53-032E-419C-B681-20C88148D1FD}" type="presParOf" srcId="{D24E3AF7-995C-48C2-B53F-1F919D57566A}" destId="{50F28620-B509-402B-A1D5-CF7B268FD5F8}" srcOrd="7" destOrd="0" presId="urn:microsoft.com/office/officeart/2005/8/layout/vList6"/>
    <dgm:cxn modelId="{77B1FD5A-AD54-44BB-AC33-C88C9FA2E802}" type="presParOf" srcId="{D24E3AF7-995C-48C2-B53F-1F919D57566A}" destId="{255A10F9-8F51-4343-A4FC-7398278B7746}" srcOrd="8" destOrd="0" presId="urn:microsoft.com/office/officeart/2005/8/layout/vList6"/>
    <dgm:cxn modelId="{4F21097F-A250-4BB6-9BCE-8C8FF5326A92}" type="presParOf" srcId="{255A10F9-8F51-4343-A4FC-7398278B7746}" destId="{D3D491C2-A7D6-4184-98A0-CB2DFCF3831F}" srcOrd="0" destOrd="0" presId="urn:microsoft.com/office/officeart/2005/8/layout/vList6"/>
    <dgm:cxn modelId="{2929AB78-2153-43D8-95D8-D621F7FE2658}" type="presParOf" srcId="{255A10F9-8F51-4343-A4FC-7398278B7746}" destId="{981A088A-1C94-46EA-9B68-8CA2CC85095C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33675-30B2-4D1B-8C9F-7DD8E9752B20}" type="datetimeFigureOut">
              <a:rPr lang="uk-UA" smtClean="0"/>
              <a:pPr/>
              <a:t>26.02.2023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04C20-3FB6-48ED-9646-16A22FD1B43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16190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6700" b="1" dirty="0" smtClean="0">
                <a:solidFill>
                  <a:srgbClr val="C00000"/>
                </a:solidFill>
              </a:rPr>
              <a:t>У</a:t>
            </a:r>
            <a:r>
              <a:rPr lang="uk-UA" sz="5300" dirty="0" smtClean="0"/>
              <a:t>сміхненими</a:t>
            </a:r>
            <a:br>
              <a:rPr lang="uk-UA" sz="5300" dirty="0" smtClean="0"/>
            </a:br>
            <a:r>
              <a:rPr lang="uk-UA" sz="6700" b="1" dirty="0" smtClean="0">
                <a:solidFill>
                  <a:srgbClr val="C00000"/>
                </a:solidFill>
              </a:rPr>
              <a:t>С</a:t>
            </a:r>
            <a:r>
              <a:rPr lang="uk-UA" sz="5300" dirty="0" smtClean="0"/>
              <a:t>покійними</a:t>
            </a:r>
            <a:br>
              <a:rPr lang="uk-UA" sz="5300" dirty="0" smtClean="0"/>
            </a:br>
            <a:r>
              <a:rPr lang="uk-UA" sz="6700" b="1" dirty="0" smtClean="0">
                <a:solidFill>
                  <a:srgbClr val="C00000"/>
                </a:solidFill>
              </a:rPr>
              <a:t>П</a:t>
            </a:r>
            <a:r>
              <a:rPr lang="uk-UA" sz="5300" dirty="0" smtClean="0"/>
              <a:t>рогресивними</a:t>
            </a:r>
            <a:br>
              <a:rPr lang="uk-UA" sz="5300" dirty="0" smtClean="0"/>
            </a:br>
            <a:r>
              <a:rPr lang="uk-UA" sz="6700" b="1" dirty="0" smtClean="0">
                <a:solidFill>
                  <a:srgbClr val="C00000"/>
                </a:solidFill>
              </a:rPr>
              <a:t>І</a:t>
            </a:r>
            <a:r>
              <a:rPr lang="uk-UA" sz="5300" dirty="0" smtClean="0"/>
              <a:t>ніціативними</a:t>
            </a:r>
            <a:br>
              <a:rPr lang="uk-UA" sz="5300" dirty="0" smtClean="0"/>
            </a:br>
            <a:r>
              <a:rPr lang="uk-UA" sz="6700" b="1" dirty="0" smtClean="0">
                <a:solidFill>
                  <a:srgbClr val="C00000"/>
                </a:solidFill>
              </a:rPr>
              <a:t>Х</a:t>
            </a:r>
            <a:r>
              <a:rPr lang="uk-UA" sz="5300" dirty="0" smtClean="0"/>
              <a:t>оробрими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 b="5208"/>
          <a:stretch/>
        </p:blipFill>
        <p:spPr>
          <a:xfrm>
            <a:off x="0" y="0"/>
            <a:ext cx="9144000" cy="6500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400">
        <p14:rippl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3"/>
          <p:cNvPicPr preferRelativeResize="0"/>
          <p:nvPr/>
        </p:nvPicPr>
        <p:blipFill rotWithShape="1">
          <a:blip r:embed="rId3">
            <a:alphaModFix/>
          </a:blip>
          <a:srcRect b="5208"/>
          <a:stretch/>
        </p:blipFill>
        <p:spPr>
          <a:xfrm>
            <a:off x="0" y="0"/>
            <a:ext cx="9144000" cy="6500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400">
        <p14:rippl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4"/>
          <p:cNvPicPr preferRelativeResize="0"/>
          <p:nvPr/>
        </p:nvPicPr>
        <p:blipFill rotWithShape="1">
          <a:blip r:embed="rId3">
            <a:alphaModFix/>
          </a:blip>
          <a:srcRect b="6250"/>
          <a:stretch/>
        </p:blipFill>
        <p:spPr>
          <a:xfrm>
            <a:off x="0" y="0"/>
            <a:ext cx="9144000" cy="6715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400">
        <p14:rippl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" name="Рисунок 2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501122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Знайдіть корені рівняння та розкодуйте слово: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785926"/>
            <a:ext cx="5572132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4800" dirty="0" smtClean="0">
                <a:solidFill>
                  <a:srgbClr val="FFFF00"/>
                </a:solidFill>
              </a:rPr>
              <a:t>4х = 64</a:t>
            </a:r>
          </a:p>
          <a:p>
            <a:pPr>
              <a:buFont typeface="Wingdings" pitchFamily="2" charset="2"/>
              <a:buChar char="ü"/>
            </a:pPr>
            <a:r>
              <a:rPr lang="uk-UA" sz="4800" dirty="0" smtClean="0">
                <a:solidFill>
                  <a:srgbClr val="FFFF00"/>
                </a:solidFill>
              </a:rPr>
              <a:t>5х+4х=36;</a:t>
            </a:r>
          </a:p>
          <a:p>
            <a:pPr>
              <a:buFont typeface="Wingdings" pitchFamily="2" charset="2"/>
              <a:buChar char="ü"/>
            </a:pPr>
            <a:r>
              <a:rPr lang="uk-UA" sz="4800" dirty="0" smtClean="0">
                <a:solidFill>
                  <a:srgbClr val="FFFF00"/>
                </a:solidFill>
              </a:rPr>
              <a:t>9х</a:t>
            </a:r>
            <a:r>
              <a:rPr lang="ru-RU" sz="4800" dirty="0" smtClean="0">
                <a:solidFill>
                  <a:srgbClr val="FFFF00"/>
                </a:solidFill>
              </a:rPr>
              <a:t> - 4х + </a:t>
            </a:r>
            <a:r>
              <a:rPr lang="uk-UA" sz="4800" dirty="0" smtClean="0">
                <a:solidFill>
                  <a:srgbClr val="FFFF00"/>
                </a:solidFill>
              </a:rPr>
              <a:t>3х =</a:t>
            </a:r>
            <a:r>
              <a:rPr lang="ru-RU" sz="4800" dirty="0" smtClean="0">
                <a:solidFill>
                  <a:srgbClr val="FFFF00"/>
                </a:solidFill>
              </a:rPr>
              <a:t> 48;</a:t>
            </a:r>
          </a:p>
          <a:p>
            <a:pPr>
              <a:buFont typeface="Wingdings" pitchFamily="2" charset="2"/>
              <a:buChar char="ü"/>
            </a:pPr>
            <a:r>
              <a:rPr lang="uk-UA" sz="4800" dirty="0" smtClean="0">
                <a:solidFill>
                  <a:srgbClr val="FFFF00"/>
                </a:solidFill>
              </a:rPr>
              <a:t>20+</a:t>
            </a:r>
            <a:r>
              <a:rPr lang="ru-RU" sz="4800" dirty="0" smtClean="0">
                <a:solidFill>
                  <a:srgbClr val="FFFF00"/>
                </a:solidFill>
              </a:rPr>
              <a:t>2х</a:t>
            </a:r>
            <a:r>
              <a:rPr lang="uk-UA" sz="4800" dirty="0" smtClean="0">
                <a:solidFill>
                  <a:srgbClr val="FFFF00"/>
                </a:solidFill>
              </a:rPr>
              <a:t> =</a:t>
            </a:r>
            <a:r>
              <a:rPr lang="ru-RU" sz="4800" dirty="0" smtClean="0">
                <a:solidFill>
                  <a:srgbClr val="FFFF00"/>
                </a:solidFill>
              </a:rPr>
              <a:t> 110;</a:t>
            </a:r>
          </a:p>
          <a:p>
            <a:pPr>
              <a:buFont typeface="Wingdings" pitchFamily="2" charset="2"/>
              <a:buChar char="ü"/>
            </a:pPr>
            <a:r>
              <a:rPr lang="ru-RU" sz="4800" dirty="0" smtClean="0">
                <a:solidFill>
                  <a:srgbClr val="FFFF00"/>
                </a:solidFill>
              </a:rPr>
              <a:t> </a:t>
            </a:r>
            <a:r>
              <a:rPr lang="uk-UA" sz="4800" dirty="0" smtClean="0">
                <a:solidFill>
                  <a:srgbClr val="FFFF00"/>
                </a:solidFill>
              </a:rPr>
              <a:t>2х -</a:t>
            </a:r>
            <a:r>
              <a:rPr lang="ru-RU" sz="4800" dirty="0" smtClean="0">
                <a:solidFill>
                  <a:srgbClr val="FFFF00"/>
                </a:solidFill>
              </a:rPr>
              <a:t> 64 = 86;</a:t>
            </a:r>
            <a:endParaRPr lang="uk-UA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786446" y="1722437"/>
            <a:ext cx="3000396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uk-UA" sz="4800" b="1" dirty="0" smtClean="0">
                <a:solidFill>
                  <a:srgbClr val="92D050"/>
                </a:solidFill>
              </a:rPr>
              <a:t>6 → П</a:t>
            </a:r>
          </a:p>
          <a:p>
            <a:pPr>
              <a:buFont typeface="Wingdings" pitchFamily="2" charset="2"/>
              <a:buChar char="q"/>
            </a:pPr>
            <a:r>
              <a:rPr lang="uk-UA" sz="4800" b="1" dirty="0" smtClean="0">
                <a:solidFill>
                  <a:srgbClr val="92D050"/>
                </a:solidFill>
              </a:rPr>
              <a:t>75 →Х</a:t>
            </a:r>
          </a:p>
          <a:p>
            <a:pPr>
              <a:buFont typeface="Wingdings" pitchFamily="2" charset="2"/>
              <a:buChar char="q"/>
            </a:pPr>
            <a:r>
              <a:rPr lang="uk-UA" sz="4800" b="1" dirty="0" smtClean="0">
                <a:solidFill>
                  <a:srgbClr val="92D050"/>
                </a:solidFill>
              </a:rPr>
              <a:t>4 → С</a:t>
            </a:r>
          </a:p>
          <a:p>
            <a:pPr>
              <a:buFont typeface="Wingdings" pitchFamily="2" charset="2"/>
              <a:buChar char="q"/>
            </a:pPr>
            <a:r>
              <a:rPr lang="uk-UA" sz="4800" b="1" dirty="0" smtClean="0">
                <a:solidFill>
                  <a:srgbClr val="92D050"/>
                </a:solidFill>
              </a:rPr>
              <a:t>16 → У</a:t>
            </a:r>
          </a:p>
          <a:p>
            <a:pPr>
              <a:buFont typeface="Wingdings" pitchFamily="2" charset="2"/>
              <a:buChar char="q"/>
            </a:pPr>
            <a:r>
              <a:rPr lang="uk-UA" sz="4800" b="1" dirty="0" smtClean="0">
                <a:solidFill>
                  <a:srgbClr val="92D050"/>
                </a:solidFill>
              </a:rPr>
              <a:t>45 → І</a:t>
            </a:r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</a:rPr>
              <a:t>Код до слова</a:t>
            </a:r>
            <a:endParaRPr lang="uk-UA" sz="6000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" name="Рисунок 2" descr="C:\Users\Admin\Downloads\128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 rotWithShape="1">
          <a:blip r:embed="rId3">
            <a:alphaModFix/>
          </a:blip>
          <a:srcRect b="6249"/>
          <a:stretch/>
        </p:blipFill>
        <p:spPr>
          <a:xfrm>
            <a:off x="0" y="0"/>
            <a:ext cx="9144000" cy="6429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 b="7291"/>
          <a:stretch/>
        </p:blipFill>
        <p:spPr>
          <a:xfrm>
            <a:off x="0" y="0"/>
            <a:ext cx="9144000" cy="6357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3"/>
          <p:cNvPicPr preferRelativeResize="0"/>
          <p:nvPr/>
        </p:nvPicPr>
        <p:blipFill rotWithShape="1">
          <a:blip r:embed="rId3">
            <a:alphaModFix/>
          </a:blip>
          <a:srcRect b="9375"/>
          <a:stretch/>
        </p:blipFill>
        <p:spPr>
          <a:xfrm>
            <a:off x="0" y="0"/>
            <a:ext cx="9144000" cy="6215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Admin\Desktop\урок 5кл\Ребу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" name="Рисунок 2" descr="C:\Users\Admin\Downloads\kazka-pro-koschiya-bezsmertnogo-ivana-carevicha-ta-bulata-molodcy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Знайдіть відповідне рівняння: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928670"/>
            <a:ext cx="5429288" cy="578647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uk-UA" sz="3800" b="1" dirty="0" smtClean="0">
                <a:solidFill>
                  <a:srgbClr val="FFC000"/>
                </a:solidFill>
              </a:rPr>
              <a:t>сума подвоєного числа х і числа 39 дорівнює 81</a:t>
            </a:r>
          </a:p>
          <a:p>
            <a:pPr>
              <a:buFont typeface="Wingdings" pitchFamily="2" charset="2"/>
              <a:buChar char="Ø"/>
            </a:pPr>
            <a:r>
              <a:rPr lang="uk-UA" sz="3800" b="1" dirty="0" smtClean="0">
                <a:solidFill>
                  <a:srgbClr val="FFC000"/>
                </a:solidFill>
              </a:rPr>
              <a:t>різниця чисел 32 і </a:t>
            </a:r>
            <a:r>
              <a:rPr lang="uk-UA" sz="3800" b="1" i="1" dirty="0" smtClean="0">
                <a:solidFill>
                  <a:srgbClr val="FFC000"/>
                </a:solidFill>
              </a:rPr>
              <a:t>у</a:t>
            </a:r>
            <a:r>
              <a:rPr lang="uk-UA" sz="3800" b="1" dirty="0" smtClean="0">
                <a:solidFill>
                  <a:srgbClr val="FFC000"/>
                </a:solidFill>
              </a:rPr>
              <a:t> в 2 рази менша від числа 64</a:t>
            </a:r>
          </a:p>
          <a:p>
            <a:pPr>
              <a:buFont typeface="Wingdings" pitchFamily="2" charset="2"/>
              <a:buChar char="Ø"/>
            </a:pPr>
            <a:r>
              <a:rPr lang="uk-UA" sz="3800" b="1" dirty="0" smtClean="0">
                <a:solidFill>
                  <a:srgbClr val="FFC000"/>
                </a:solidFill>
              </a:rPr>
              <a:t>частка суми чисел х і 12 та числа 2 дорівнює 40</a:t>
            </a:r>
          </a:p>
          <a:p>
            <a:pPr>
              <a:buFont typeface="Wingdings" pitchFamily="2" charset="2"/>
              <a:buChar char="Ø"/>
            </a:pPr>
            <a:r>
              <a:rPr lang="uk-UA" sz="3800" b="1" dirty="0" smtClean="0">
                <a:solidFill>
                  <a:srgbClr val="FFC000"/>
                </a:solidFill>
              </a:rPr>
              <a:t>сума чисел х та 12 у 3 рази більша за число 15</a:t>
            </a:r>
          </a:p>
          <a:p>
            <a:pPr>
              <a:buFont typeface="Wingdings" pitchFamily="2" charset="2"/>
              <a:buChar char="Ø"/>
            </a:pPr>
            <a:r>
              <a:rPr lang="uk-UA" sz="3800" b="1" dirty="0" smtClean="0">
                <a:solidFill>
                  <a:srgbClr val="FFC000"/>
                </a:solidFill>
              </a:rPr>
              <a:t>частка різниці чисел </a:t>
            </a:r>
            <a:r>
              <a:rPr lang="uk-UA" sz="3800" b="1" i="1" dirty="0" smtClean="0">
                <a:solidFill>
                  <a:srgbClr val="FFC000"/>
                </a:solidFill>
              </a:rPr>
              <a:t>у</a:t>
            </a:r>
            <a:r>
              <a:rPr lang="uk-UA" sz="3800" b="1" dirty="0" smtClean="0">
                <a:solidFill>
                  <a:srgbClr val="FFC000"/>
                </a:solidFill>
              </a:rPr>
              <a:t> і 12 та числа 6 дорівнює 18</a:t>
            </a:r>
          </a:p>
          <a:p>
            <a:pPr>
              <a:buFont typeface="Wingdings" pitchFamily="2" charset="2"/>
              <a:buChar char="Ø"/>
            </a:pPr>
            <a:r>
              <a:rPr lang="uk-UA" sz="3800" b="1" dirty="0" smtClean="0">
                <a:solidFill>
                  <a:srgbClr val="FFC000"/>
                </a:solidFill>
              </a:rPr>
              <a:t>потроєна різниця чисел у і 17 дорівнює 63</a:t>
            </a:r>
          </a:p>
          <a:p>
            <a:pPr>
              <a:buFont typeface="Wingdings" pitchFamily="2" charset="2"/>
              <a:buChar char="Ø"/>
            </a:pPr>
            <a:r>
              <a:rPr lang="uk-UA" sz="3800" b="1" dirty="0" smtClean="0">
                <a:solidFill>
                  <a:srgbClr val="FFC000"/>
                </a:solidFill>
              </a:rPr>
              <a:t>різниця потроєного числа у і числа 41 дорівнює 64</a:t>
            </a:r>
          </a:p>
          <a:p>
            <a:pPr>
              <a:buFont typeface="Wingdings" pitchFamily="2" charset="2"/>
              <a:buChar char="Ø"/>
            </a:pPr>
            <a:r>
              <a:rPr lang="uk-UA" sz="3800" b="1" dirty="0" smtClean="0">
                <a:solidFill>
                  <a:srgbClr val="FFC000"/>
                </a:solidFill>
              </a:rPr>
              <a:t>сума чисел 9 і х у 5 разів менша від числа 80</a:t>
            </a:r>
          </a:p>
          <a:p>
            <a:pPr>
              <a:buFont typeface="Wingdings" pitchFamily="2" charset="2"/>
              <a:buChar char="Ø"/>
            </a:pPr>
            <a:r>
              <a:rPr lang="uk-UA" sz="3800" b="1" dirty="0" smtClean="0">
                <a:solidFill>
                  <a:srgbClr val="FFC000"/>
                </a:solidFill>
              </a:rPr>
              <a:t>частка суми чисел у і 10 та числа 4 дорівнює 16</a:t>
            </a:r>
          </a:p>
          <a:p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215074" y="1071546"/>
            <a:ext cx="2786082" cy="5572164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uk-UA" sz="3600" b="1" i="1" dirty="0" smtClean="0"/>
              <a:t>(х+12):2=40</a:t>
            </a:r>
          </a:p>
          <a:p>
            <a:endParaRPr lang="uk-UA" sz="3400" b="1" i="1" dirty="0" smtClean="0"/>
          </a:p>
          <a:p>
            <a:pPr>
              <a:buFont typeface="Wingdings" pitchFamily="2" charset="2"/>
              <a:buChar char="q"/>
            </a:pPr>
            <a:r>
              <a:rPr lang="uk-UA" sz="3600" b="1" i="1" dirty="0" smtClean="0"/>
              <a:t>3·(у-17)=63</a:t>
            </a:r>
          </a:p>
          <a:p>
            <a:endParaRPr lang="uk-UA" sz="3400" b="1" i="1" dirty="0" smtClean="0"/>
          </a:p>
          <a:p>
            <a:pPr>
              <a:buFont typeface="Wingdings" pitchFamily="2" charset="2"/>
              <a:buChar char="q"/>
            </a:pPr>
            <a:r>
              <a:rPr lang="uk-UA" sz="3600" b="1" i="1" dirty="0" smtClean="0"/>
              <a:t>(х+12):3=15</a:t>
            </a:r>
          </a:p>
          <a:p>
            <a:endParaRPr lang="uk-UA" sz="3400" b="1" i="1" dirty="0" smtClean="0"/>
          </a:p>
          <a:p>
            <a:pPr>
              <a:buFont typeface="Wingdings" pitchFamily="2" charset="2"/>
              <a:buChar char="q"/>
            </a:pPr>
            <a:r>
              <a:rPr lang="uk-UA" sz="3600" b="1" i="1" dirty="0" smtClean="0"/>
              <a:t>2х+39=81</a:t>
            </a:r>
          </a:p>
          <a:p>
            <a:endParaRPr lang="uk-UA" sz="3400" b="1" i="1" dirty="0" smtClean="0"/>
          </a:p>
          <a:p>
            <a:pPr>
              <a:buFont typeface="Wingdings" pitchFamily="2" charset="2"/>
              <a:buChar char="q"/>
            </a:pPr>
            <a:r>
              <a:rPr lang="uk-UA" sz="3600" b="1" i="1" dirty="0" smtClean="0"/>
              <a:t>(9+х)·5=80</a:t>
            </a:r>
          </a:p>
          <a:p>
            <a:endParaRPr lang="uk-UA" sz="3400" b="1" i="1" dirty="0" smtClean="0"/>
          </a:p>
          <a:p>
            <a:pPr>
              <a:buFont typeface="Wingdings" pitchFamily="2" charset="2"/>
              <a:buChar char="q"/>
            </a:pPr>
            <a:r>
              <a:rPr lang="uk-UA" sz="3600" b="1" i="1" dirty="0" smtClean="0"/>
              <a:t>(32-у)·2=64</a:t>
            </a:r>
          </a:p>
          <a:p>
            <a:endParaRPr lang="uk-UA" sz="3400" b="1" i="1" dirty="0" smtClean="0"/>
          </a:p>
          <a:p>
            <a:pPr>
              <a:buFont typeface="Wingdings" pitchFamily="2" charset="2"/>
              <a:buChar char="q"/>
            </a:pPr>
            <a:r>
              <a:rPr lang="uk-UA" sz="3600" b="1" i="1" dirty="0" smtClean="0"/>
              <a:t>(у+10):4=16</a:t>
            </a:r>
          </a:p>
          <a:p>
            <a:endParaRPr lang="uk-UA" sz="3400" b="1" i="1" dirty="0" smtClean="0"/>
          </a:p>
          <a:p>
            <a:pPr>
              <a:buFont typeface="Wingdings" pitchFamily="2" charset="2"/>
              <a:buChar char="q"/>
            </a:pPr>
            <a:r>
              <a:rPr lang="uk-UA" sz="3600" b="1" i="1" dirty="0" smtClean="0"/>
              <a:t>3у-41=64</a:t>
            </a:r>
          </a:p>
          <a:p>
            <a:endParaRPr lang="uk-UA" sz="3400" b="1" i="1" dirty="0" smtClean="0"/>
          </a:p>
          <a:p>
            <a:pPr>
              <a:buFont typeface="Wingdings" pitchFamily="2" charset="2"/>
              <a:buChar char="q"/>
            </a:pPr>
            <a:r>
              <a:rPr lang="uk-UA" sz="3600" b="1" i="1" dirty="0" smtClean="0"/>
              <a:t>(у-12):6=18</a:t>
            </a:r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Знайдіть відповідне рівняння: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928670"/>
            <a:ext cx="5429288" cy="578647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uk-UA" sz="3800" b="1" dirty="0" smtClean="0">
                <a:solidFill>
                  <a:srgbClr val="FFC000"/>
                </a:solidFill>
              </a:rPr>
              <a:t>сума подвоєного числа х і числа 39 дорівнює 81</a:t>
            </a:r>
          </a:p>
          <a:p>
            <a:pPr>
              <a:buFont typeface="Wingdings" pitchFamily="2" charset="2"/>
              <a:buChar char="Ø"/>
            </a:pPr>
            <a:r>
              <a:rPr lang="uk-UA" sz="3800" b="1" dirty="0" smtClean="0">
                <a:solidFill>
                  <a:srgbClr val="FFC000"/>
                </a:solidFill>
              </a:rPr>
              <a:t>різниця чисел 32 і </a:t>
            </a:r>
            <a:r>
              <a:rPr lang="uk-UA" sz="3800" b="1" i="1" dirty="0" smtClean="0">
                <a:solidFill>
                  <a:srgbClr val="FFC000"/>
                </a:solidFill>
              </a:rPr>
              <a:t>у</a:t>
            </a:r>
            <a:r>
              <a:rPr lang="uk-UA" sz="3800" b="1" dirty="0" smtClean="0">
                <a:solidFill>
                  <a:srgbClr val="FFC000"/>
                </a:solidFill>
              </a:rPr>
              <a:t> в 2 рази менша від числа 64</a:t>
            </a:r>
          </a:p>
          <a:p>
            <a:pPr>
              <a:buFont typeface="Wingdings" pitchFamily="2" charset="2"/>
              <a:buChar char="Ø"/>
            </a:pPr>
            <a:r>
              <a:rPr lang="uk-UA" sz="3800" b="1" dirty="0" smtClean="0">
                <a:solidFill>
                  <a:srgbClr val="FFC000"/>
                </a:solidFill>
              </a:rPr>
              <a:t>частка суми чисел х і 12 та числа 2 дорівнює 40</a:t>
            </a:r>
          </a:p>
          <a:p>
            <a:pPr>
              <a:buFont typeface="Wingdings" pitchFamily="2" charset="2"/>
              <a:buChar char="Ø"/>
            </a:pPr>
            <a:r>
              <a:rPr lang="uk-UA" sz="3800" b="1" dirty="0" smtClean="0">
                <a:solidFill>
                  <a:srgbClr val="FFC000"/>
                </a:solidFill>
              </a:rPr>
              <a:t>сума чисел х та 12 у 3 рази більша за число 15</a:t>
            </a:r>
          </a:p>
          <a:p>
            <a:pPr>
              <a:buFont typeface="Wingdings" pitchFamily="2" charset="2"/>
              <a:buChar char="Ø"/>
            </a:pPr>
            <a:r>
              <a:rPr lang="uk-UA" sz="3800" b="1" dirty="0" smtClean="0">
                <a:solidFill>
                  <a:srgbClr val="FFC000"/>
                </a:solidFill>
              </a:rPr>
              <a:t>частка різниці чисел </a:t>
            </a:r>
            <a:r>
              <a:rPr lang="uk-UA" sz="3800" b="1" i="1" dirty="0" smtClean="0">
                <a:solidFill>
                  <a:srgbClr val="FFC000"/>
                </a:solidFill>
              </a:rPr>
              <a:t>у</a:t>
            </a:r>
            <a:r>
              <a:rPr lang="uk-UA" sz="3800" b="1" dirty="0" smtClean="0">
                <a:solidFill>
                  <a:srgbClr val="FFC000"/>
                </a:solidFill>
              </a:rPr>
              <a:t> і 12 та числа 6 дорівнює 18</a:t>
            </a:r>
          </a:p>
          <a:p>
            <a:pPr>
              <a:buFont typeface="Wingdings" pitchFamily="2" charset="2"/>
              <a:buChar char="Ø"/>
            </a:pPr>
            <a:r>
              <a:rPr lang="uk-UA" sz="3800" b="1" dirty="0" smtClean="0">
                <a:solidFill>
                  <a:srgbClr val="FFC000"/>
                </a:solidFill>
              </a:rPr>
              <a:t>потроєна різниця чисел у і 17 дорівнює 63</a:t>
            </a:r>
          </a:p>
          <a:p>
            <a:pPr>
              <a:buFont typeface="Wingdings" pitchFamily="2" charset="2"/>
              <a:buChar char="Ø"/>
            </a:pPr>
            <a:r>
              <a:rPr lang="uk-UA" sz="3800" b="1" dirty="0" smtClean="0">
                <a:solidFill>
                  <a:srgbClr val="FFC000"/>
                </a:solidFill>
              </a:rPr>
              <a:t>різниця потроєного числа у і числа 41 дорівнює 64</a:t>
            </a:r>
          </a:p>
          <a:p>
            <a:pPr>
              <a:buFont typeface="Wingdings" pitchFamily="2" charset="2"/>
              <a:buChar char="Ø"/>
            </a:pPr>
            <a:r>
              <a:rPr lang="uk-UA" sz="3800" b="1" dirty="0" smtClean="0">
                <a:solidFill>
                  <a:srgbClr val="FFC000"/>
                </a:solidFill>
              </a:rPr>
              <a:t>сума чисел 9 і х у 5 разів менша від числа 80</a:t>
            </a:r>
          </a:p>
          <a:p>
            <a:pPr>
              <a:buFont typeface="Wingdings" pitchFamily="2" charset="2"/>
              <a:buChar char="Ø"/>
            </a:pPr>
            <a:r>
              <a:rPr lang="uk-UA" sz="3800" b="1" dirty="0" smtClean="0">
                <a:solidFill>
                  <a:srgbClr val="FFC000"/>
                </a:solidFill>
              </a:rPr>
              <a:t>частка суми чисел у і 10 та числа 4 дорівнює 16</a:t>
            </a:r>
          </a:p>
          <a:p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643702" y="1071546"/>
            <a:ext cx="2214578" cy="5572164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uk-UA" sz="3600" b="1" i="1" dirty="0" smtClean="0"/>
              <a:t>(х+12):2=40</a:t>
            </a:r>
          </a:p>
          <a:p>
            <a:endParaRPr lang="uk-UA" sz="3400" b="1" i="1" dirty="0" smtClean="0"/>
          </a:p>
          <a:p>
            <a:pPr>
              <a:buFont typeface="Wingdings" pitchFamily="2" charset="2"/>
              <a:buChar char="q"/>
            </a:pPr>
            <a:r>
              <a:rPr lang="uk-UA" sz="3600" b="1" i="1" dirty="0" smtClean="0"/>
              <a:t>3·(у-17)=63</a:t>
            </a:r>
          </a:p>
          <a:p>
            <a:endParaRPr lang="uk-UA" sz="3400" b="1" i="1" dirty="0" smtClean="0"/>
          </a:p>
          <a:p>
            <a:pPr>
              <a:buFont typeface="Wingdings" pitchFamily="2" charset="2"/>
              <a:buChar char="q"/>
            </a:pPr>
            <a:r>
              <a:rPr lang="uk-UA" sz="3600" b="1" i="1" dirty="0" smtClean="0"/>
              <a:t>(х+12):3=15</a:t>
            </a:r>
          </a:p>
          <a:p>
            <a:endParaRPr lang="uk-UA" sz="3400" b="1" i="1" dirty="0" smtClean="0"/>
          </a:p>
          <a:p>
            <a:pPr>
              <a:buFont typeface="Wingdings" pitchFamily="2" charset="2"/>
              <a:buChar char="q"/>
            </a:pPr>
            <a:r>
              <a:rPr lang="uk-UA" sz="3600" b="1" i="1" dirty="0" smtClean="0"/>
              <a:t>2х+39=81</a:t>
            </a:r>
          </a:p>
          <a:p>
            <a:endParaRPr lang="uk-UA" sz="3400" b="1" i="1" dirty="0" smtClean="0"/>
          </a:p>
          <a:p>
            <a:pPr>
              <a:buFont typeface="Wingdings" pitchFamily="2" charset="2"/>
              <a:buChar char="q"/>
            </a:pPr>
            <a:r>
              <a:rPr lang="uk-UA" sz="3600" b="1" i="1" dirty="0" smtClean="0"/>
              <a:t>(9+х)·5=80</a:t>
            </a:r>
          </a:p>
          <a:p>
            <a:endParaRPr lang="uk-UA" sz="3400" b="1" i="1" dirty="0" smtClean="0"/>
          </a:p>
          <a:p>
            <a:pPr>
              <a:buFont typeface="Wingdings" pitchFamily="2" charset="2"/>
              <a:buChar char="q"/>
            </a:pPr>
            <a:r>
              <a:rPr lang="uk-UA" sz="3600" b="1" i="1" dirty="0" smtClean="0"/>
              <a:t>(32-у)·2=64</a:t>
            </a:r>
          </a:p>
          <a:p>
            <a:endParaRPr lang="uk-UA" sz="3400" b="1" i="1" dirty="0" smtClean="0"/>
          </a:p>
          <a:p>
            <a:pPr>
              <a:buFont typeface="Wingdings" pitchFamily="2" charset="2"/>
              <a:buChar char="q"/>
            </a:pPr>
            <a:r>
              <a:rPr lang="uk-UA" sz="3600" b="1" i="1" dirty="0" smtClean="0"/>
              <a:t>(у+10):4=16</a:t>
            </a:r>
          </a:p>
          <a:p>
            <a:endParaRPr lang="uk-UA" sz="3400" b="1" i="1" dirty="0" smtClean="0"/>
          </a:p>
          <a:p>
            <a:pPr>
              <a:buFont typeface="Wingdings" pitchFamily="2" charset="2"/>
              <a:buChar char="q"/>
            </a:pPr>
            <a:r>
              <a:rPr lang="uk-UA" sz="3600" b="1" i="1" dirty="0" smtClean="0"/>
              <a:t>3у-41=64</a:t>
            </a:r>
          </a:p>
          <a:p>
            <a:endParaRPr lang="uk-UA" sz="3400" b="1" i="1" dirty="0" smtClean="0"/>
          </a:p>
          <a:p>
            <a:pPr>
              <a:buFont typeface="Wingdings" pitchFamily="2" charset="2"/>
              <a:buChar char="q"/>
            </a:pPr>
            <a:r>
              <a:rPr lang="uk-UA" sz="3600" b="1" i="1" dirty="0" smtClean="0"/>
              <a:t>(у-12):6=18</a:t>
            </a:r>
          </a:p>
          <a:p>
            <a:endParaRPr lang="uk-UA" dirty="0" smtClean="0"/>
          </a:p>
          <a:p>
            <a:endParaRPr lang="uk-UA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5322099" y="1464455"/>
            <a:ext cx="1785950" cy="14287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5107785" y="2464587"/>
            <a:ext cx="2286016" cy="12144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500694" y="2428868"/>
            <a:ext cx="1428760" cy="6429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4786314" y="3857628"/>
            <a:ext cx="2428892" cy="18573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5286380" y="3643314"/>
            <a:ext cx="1714512" cy="15716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214942" y="4786322"/>
            <a:ext cx="1643074" cy="12858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5429256" y="1285860"/>
            <a:ext cx="1428760" cy="12144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 flipH="1" flipV="1">
            <a:off x="4750595" y="2035959"/>
            <a:ext cx="2286016" cy="192882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214942" y="4786322"/>
            <a:ext cx="1714512" cy="6429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501122" cy="4643470"/>
          </a:xfrm>
        </p:spPr>
        <p:txBody>
          <a:bodyPr>
            <a:noAutofit/>
          </a:bodyPr>
          <a:lstStyle/>
          <a:p>
            <a:r>
              <a:rPr lang="uk-UA" sz="6600" i="1" dirty="0" err="1" smtClean="0">
                <a:solidFill>
                  <a:srgbClr val="FFC000"/>
                </a:solidFill>
              </a:rPr>
              <a:t>“Успіх</a:t>
            </a:r>
            <a:r>
              <a:rPr lang="uk-UA" sz="6600" i="1" dirty="0" smtClean="0">
                <a:solidFill>
                  <a:srgbClr val="FFC000"/>
                </a:solidFill>
              </a:rPr>
              <a:t> – це тільки 10% таланту і ще 90% щоденної наполегливої </a:t>
            </a:r>
            <a:r>
              <a:rPr lang="uk-UA" sz="6600" i="1" dirty="0" err="1" smtClean="0">
                <a:solidFill>
                  <a:srgbClr val="FFC000"/>
                </a:solidFill>
              </a:rPr>
              <a:t>праці”</a:t>
            </a:r>
            <a:r>
              <a:rPr lang="uk-UA" sz="6600" i="1" dirty="0" smtClean="0">
                <a:solidFill>
                  <a:srgbClr val="FFC000"/>
                </a:solidFill>
              </a:rPr>
              <a:t>.</a:t>
            </a:r>
            <a:endParaRPr lang="uk-UA" sz="66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" name="Рисунок 2" descr="C:\Users\Admin\Downloads\710px-Тридевятое-царство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5824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7"/>
          <p:cNvPicPr preferRelativeResize="0"/>
          <p:nvPr/>
        </p:nvPicPr>
        <p:blipFill rotWithShape="1">
          <a:blip r:embed="rId3">
            <a:alphaModFix/>
          </a:blip>
          <a:srcRect b="625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 t="-3125" b="6250"/>
          <a:stretch/>
        </p:blipFill>
        <p:spPr>
          <a:xfrm>
            <a:off x="0" y="0"/>
            <a:ext cx="9144000" cy="6643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300">
        <p14:pan dir="u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437</TotalTime>
  <Words>336</Words>
  <PresentationFormat>Экран (4:3)</PresentationFormat>
  <Paragraphs>79</Paragraphs>
  <Slides>25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Яркая</vt:lpstr>
      <vt:lpstr>  Усміхненими Спокійними Прогресивними Ініціативними Хоробрими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Знайдіть корені рівняння та розкодуйте слово:</vt:lpstr>
      <vt:lpstr>Код до слова</vt:lpstr>
      <vt:lpstr>Слайд 16</vt:lpstr>
      <vt:lpstr>Слайд 17</vt:lpstr>
      <vt:lpstr>Слайд 18</vt:lpstr>
      <vt:lpstr>Слайд 19</vt:lpstr>
      <vt:lpstr>Слайд 20</vt:lpstr>
      <vt:lpstr>Слайд 21</vt:lpstr>
      <vt:lpstr>Знайдіть відповідне рівняння:</vt:lpstr>
      <vt:lpstr>Знайдіть відповідне рівняння:</vt:lpstr>
      <vt:lpstr>“Успіх – це тільки 10% таланту і ще 90% щоденної наполегливої праці”.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73</cp:revision>
  <dcterms:created xsi:type="dcterms:W3CDTF">2019-11-21T10:39:09Z</dcterms:created>
  <dcterms:modified xsi:type="dcterms:W3CDTF">2023-02-26T08:23:21Z</dcterms:modified>
</cp:coreProperties>
</file>