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3" r:id="rId15"/>
    <p:sldId id="278" r:id="rId16"/>
    <p:sldId id="279" r:id="rId17"/>
    <p:sldId id="261" r:id="rId18"/>
    <p:sldId id="262" r:id="rId19"/>
    <p:sldId id="265" r:id="rId20"/>
    <p:sldId id="263" r:id="rId21"/>
    <p:sldId id="264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jE3uqhkmRU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ZFcbJEVmk4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065" y="2206151"/>
            <a:ext cx="8319868" cy="2016224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Фонетика. Графіка. Орфоепія. Орфографія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057" y="4625922"/>
            <a:ext cx="6840760" cy="694563"/>
          </a:xfrm>
        </p:spPr>
        <p:txBody>
          <a:bodyPr>
            <a:normAutofit fontScale="85000" lnSpcReduction="20000"/>
          </a:bodyPr>
          <a:lstStyle/>
          <a:p>
            <a:endParaRPr lang="ru-RU" sz="5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4197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0990" cy="1143000"/>
          </a:xfrm>
        </p:spPr>
        <p:txBody>
          <a:bodyPr>
            <a:noAutofit/>
          </a:bodyPr>
          <a:lstStyle/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Двадцять четверте лютого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9" y="535773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00166" y="2285992"/>
            <a:ext cx="7643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Фонетика. Графіка. Орфоепія. Орфографія</a:t>
            </a:r>
          </a:p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1.Уподібнення </a:t>
            </a:r>
            <a:r>
              <a:rPr lang="ru-RU" sz="3200" b="1" dirty="0" err="1"/>
              <a:t>приголосних</a:t>
            </a:r>
            <a:r>
              <a:rPr lang="ru-RU" sz="3200" b="1" dirty="0"/>
              <a:t> </a:t>
            </a:r>
            <a:r>
              <a:rPr lang="ru-RU" sz="3200" b="1" dirty="0" err="1"/>
              <a:t>відбувається</a:t>
            </a:r>
            <a:r>
              <a:rPr lang="ru-RU" sz="3200" b="1" dirty="0"/>
              <a:t> </a:t>
            </a:r>
            <a:r>
              <a:rPr lang="ru-RU" sz="3200" b="1" dirty="0" err="1"/>
              <a:t>під</a:t>
            </a:r>
            <a:r>
              <a:rPr lang="ru-RU" sz="3200" b="1" dirty="0"/>
              <a:t> час </a:t>
            </a:r>
            <a:r>
              <a:rPr lang="ru-RU" sz="3200" b="1" dirty="0" err="1"/>
              <a:t>вимови</a:t>
            </a:r>
            <a:r>
              <a:rPr lang="ru-RU" sz="3200" b="1" dirty="0"/>
              <a:t> кожного слова рядка:</a:t>
            </a:r>
          </a:p>
          <a:p>
            <a:r>
              <a:rPr lang="ru-RU" sz="3200" dirty="0"/>
              <a:t>А мама, </a:t>
            </a:r>
            <a:r>
              <a:rPr lang="ru-RU" sz="3200" dirty="0" err="1"/>
              <a:t>доріжка</a:t>
            </a:r>
            <a:r>
              <a:rPr lang="ru-RU" sz="3200" dirty="0"/>
              <a:t>, легко;</a:t>
            </a:r>
          </a:p>
          <a:p>
            <a:r>
              <a:rPr lang="ru-RU" sz="3200" dirty="0"/>
              <a:t>Б стежка, </a:t>
            </a:r>
            <a:r>
              <a:rPr lang="ru-RU" sz="3200" dirty="0" err="1"/>
              <a:t>нігті</a:t>
            </a:r>
            <a:r>
              <a:rPr lang="ru-RU" sz="3200" dirty="0"/>
              <a:t>, </a:t>
            </a:r>
            <a:r>
              <a:rPr lang="ru-RU" sz="3200" dirty="0" err="1"/>
              <a:t>розмова</a:t>
            </a:r>
            <a:r>
              <a:rPr lang="ru-RU" sz="3200" dirty="0"/>
              <a:t>;</a:t>
            </a:r>
          </a:p>
          <a:p>
            <a:r>
              <a:rPr lang="ru-RU" sz="3200" dirty="0"/>
              <a:t>В </a:t>
            </a:r>
            <a:r>
              <a:rPr lang="ru-RU" sz="3200" dirty="0" err="1"/>
              <a:t>солодко</a:t>
            </a:r>
            <a:r>
              <a:rPr lang="ru-RU" sz="3200" dirty="0"/>
              <a:t>, корона, </a:t>
            </a:r>
            <a:r>
              <a:rPr lang="ru-RU" sz="3200" dirty="0" err="1"/>
              <a:t>безмежний</a:t>
            </a:r>
            <a:r>
              <a:rPr lang="ru-RU" sz="3200" dirty="0"/>
              <a:t>;</a:t>
            </a:r>
          </a:p>
          <a:p>
            <a:r>
              <a:rPr lang="ru-RU" sz="3200" dirty="0"/>
              <a:t>Г просьба, футбол, </a:t>
            </a:r>
            <a:r>
              <a:rPr lang="ru-RU" sz="3200" dirty="0" err="1"/>
              <a:t>вогко</a:t>
            </a:r>
            <a:r>
              <a:rPr lang="ru-RU" sz="3200" dirty="0"/>
              <a:t>. </a:t>
            </a:r>
          </a:p>
          <a:p>
            <a:r>
              <a:rPr lang="ru-RU" sz="3200" b="1" dirty="0"/>
              <a:t>2.Позначте рядок, у </a:t>
            </a:r>
            <a:r>
              <a:rPr lang="ru-RU" sz="3200" b="1" dirty="0" err="1"/>
              <a:t>якому</a:t>
            </a:r>
            <a:r>
              <a:rPr lang="ru-RU" sz="3200" b="1" dirty="0"/>
              <a:t> в </a:t>
            </a:r>
            <a:r>
              <a:rPr lang="ru-RU" sz="3200" b="1" dirty="0" err="1"/>
              <a:t>усіх</a:t>
            </a:r>
            <a:r>
              <a:rPr lang="ru-RU" sz="3200" b="1" dirty="0"/>
              <a:t> словах </a:t>
            </a:r>
            <a:r>
              <a:rPr lang="ru-RU" sz="3200" b="1" dirty="0" err="1"/>
              <a:t>відбувається</a:t>
            </a:r>
            <a:r>
              <a:rPr lang="ru-RU" sz="3200" b="1" dirty="0"/>
              <a:t> </a:t>
            </a:r>
            <a:r>
              <a:rPr lang="ru-RU" sz="3200" b="1" dirty="0" err="1"/>
              <a:t>спрощення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позначається</a:t>
            </a:r>
            <a:r>
              <a:rPr lang="ru-RU" sz="3200" b="1" dirty="0"/>
              <a:t> на </a:t>
            </a:r>
            <a:r>
              <a:rPr lang="ru-RU" sz="3200" b="1" dirty="0" err="1"/>
              <a:t>письмі</a:t>
            </a:r>
            <a:r>
              <a:rPr lang="ru-RU" sz="3200" b="1" dirty="0"/>
              <a:t>:</a:t>
            </a:r>
          </a:p>
          <a:p>
            <a:r>
              <a:rPr lang="ru-RU" sz="3200" dirty="0"/>
              <a:t> А </a:t>
            </a:r>
            <a:r>
              <a:rPr lang="ru-RU" sz="3200" dirty="0" err="1"/>
              <a:t>заздріс</a:t>
            </a:r>
            <a:r>
              <a:rPr lang="ru-RU" sz="3200" dirty="0"/>
              <a:t>…</a:t>
            </a:r>
            <a:r>
              <a:rPr lang="ru-RU" sz="3200" dirty="0" err="1"/>
              <a:t>ний</a:t>
            </a:r>
            <a:r>
              <a:rPr lang="ru-RU" sz="3200" dirty="0"/>
              <a:t>, </a:t>
            </a:r>
            <a:r>
              <a:rPr lang="ru-RU" sz="3200" dirty="0" err="1"/>
              <a:t>учас</a:t>
            </a:r>
            <a:r>
              <a:rPr lang="ru-RU" sz="3200" dirty="0"/>
              <a:t>…ник, </a:t>
            </a:r>
            <a:r>
              <a:rPr lang="ru-RU" sz="3200" dirty="0" err="1"/>
              <a:t>шіс</a:t>
            </a:r>
            <a:r>
              <a:rPr lang="ru-RU" sz="3200" dirty="0"/>
              <a:t>…</a:t>
            </a:r>
            <a:r>
              <a:rPr lang="ru-RU" sz="3200" dirty="0" err="1"/>
              <a:t>надцять</a:t>
            </a:r>
            <a:r>
              <a:rPr lang="ru-RU" sz="3200" dirty="0"/>
              <a:t>;</a:t>
            </a:r>
          </a:p>
          <a:p>
            <a:r>
              <a:rPr lang="ru-RU" sz="3200" dirty="0"/>
              <a:t> Б </a:t>
            </a:r>
            <a:r>
              <a:rPr lang="ru-RU" sz="3200" dirty="0" err="1"/>
              <a:t>захис</a:t>
            </a:r>
            <a:r>
              <a:rPr lang="ru-RU" sz="3200" dirty="0"/>
              <a:t>..</a:t>
            </a:r>
            <a:r>
              <a:rPr lang="ru-RU" sz="3200" dirty="0" err="1"/>
              <a:t>ний</a:t>
            </a:r>
            <a:r>
              <a:rPr lang="ru-RU" sz="3200" dirty="0"/>
              <a:t>, зап'яс..</a:t>
            </a:r>
            <a:r>
              <a:rPr lang="ru-RU" sz="3200" dirty="0" err="1"/>
              <a:t>ний</a:t>
            </a:r>
            <a:r>
              <a:rPr lang="ru-RU" sz="3200" dirty="0"/>
              <a:t>, </a:t>
            </a:r>
            <a:r>
              <a:rPr lang="ru-RU" sz="3200" dirty="0" err="1"/>
              <a:t>жаліс</a:t>
            </a:r>
            <a:r>
              <a:rPr lang="ru-RU" sz="3200" dirty="0"/>
              <a:t>..</a:t>
            </a:r>
            <a:r>
              <a:rPr lang="ru-RU" sz="3200" dirty="0" err="1"/>
              <a:t>ний</a:t>
            </a:r>
            <a:r>
              <a:rPr lang="ru-RU" sz="3200" dirty="0"/>
              <a:t>;</a:t>
            </a:r>
          </a:p>
          <a:p>
            <a:r>
              <a:rPr lang="ru-RU" sz="3200" dirty="0"/>
              <a:t> В  чес..</a:t>
            </a:r>
            <a:r>
              <a:rPr lang="ru-RU" sz="3200" dirty="0" err="1"/>
              <a:t>ний</a:t>
            </a:r>
            <a:r>
              <a:rPr lang="ru-RU" sz="3200" dirty="0"/>
              <a:t>, </a:t>
            </a:r>
            <a:r>
              <a:rPr lang="ru-RU" sz="3200" dirty="0" err="1"/>
              <a:t>корис</a:t>
            </a:r>
            <a:r>
              <a:rPr lang="ru-RU" sz="3200" dirty="0"/>
              <a:t>..</a:t>
            </a:r>
            <a:r>
              <a:rPr lang="ru-RU" sz="3200" dirty="0" err="1"/>
              <a:t>ний</a:t>
            </a:r>
            <a:r>
              <a:rPr lang="ru-RU" sz="3200" dirty="0"/>
              <a:t>, </a:t>
            </a:r>
            <a:r>
              <a:rPr lang="ru-RU" sz="3200" dirty="0" err="1"/>
              <a:t>захис</a:t>
            </a:r>
            <a:r>
              <a:rPr lang="ru-RU" sz="3200" dirty="0"/>
              <a:t>…ник;</a:t>
            </a:r>
          </a:p>
          <a:p>
            <a:r>
              <a:rPr lang="ru-RU" sz="3200" dirty="0"/>
              <a:t> Г </a:t>
            </a:r>
            <a:r>
              <a:rPr lang="ru-RU" sz="3200" dirty="0" err="1"/>
              <a:t>хвас</a:t>
            </a:r>
            <a:r>
              <a:rPr lang="ru-RU" sz="3200" dirty="0"/>
              <a:t>..</a:t>
            </a:r>
            <a:r>
              <a:rPr lang="ru-RU" sz="3200" dirty="0" err="1"/>
              <a:t>ливий</a:t>
            </a:r>
            <a:r>
              <a:rPr lang="ru-RU" sz="3200" dirty="0"/>
              <a:t>, </a:t>
            </a:r>
            <a:r>
              <a:rPr lang="ru-RU" sz="3200" dirty="0" err="1"/>
              <a:t>якісн</a:t>
            </a:r>
            <a:r>
              <a:rPr lang="ru-RU" sz="3200" dirty="0"/>
              <a:t>…</a:t>
            </a:r>
            <a:r>
              <a:rPr lang="ru-RU" sz="3200" dirty="0" err="1"/>
              <a:t>ий</a:t>
            </a:r>
            <a:r>
              <a:rPr lang="ru-RU" sz="3200" dirty="0"/>
              <a:t>, чес..</a:t>
            </a:r>
            <a:r>
              <a:rPr lang="ru-RU" sz="3200" dirty="0" err="1"/>
              <a:t>ний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94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8424936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Спрощення приголосного на письмі не відбувається у слові рядка: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ливий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випадок;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капос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…ний песик;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пес…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лива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дочка;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…ня осінь.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Вкажіть рядок, у якому в усіх словах відбувається наближення е-и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весна, зошит, човен;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ремонт, вилка, нитка,;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село, весло, земля;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ремінь, лимон, дерево.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9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 якому рядку всі слова мають префікс -с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колихнув,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питати,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фотографувати;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ховати,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шити,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ліпити;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казати,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цілити,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бити;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гурувати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)нести,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з,с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)терти.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Чергування голосних </a:t>
            </a: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о, е 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відбувається в усіх словах рядка: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лимон, день, піч;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кінь, воля, колесо;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пекти, шість, кишеня;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робота, шість, левада.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319736" cy="1210146"/>
          </a:xfrm>
        </p:spPr>
        <p:txBody>
          <a:bodyPr>
            <a:noAutofit/>
          </a:bodyPr>
          <a:lstStyle/>
          <a:p>
            <a:pPr lvl="0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Руханка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www.youtube.com/watch?v=jE3uqhkmRUY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492896"/>
            <a:ext cx="6746522" cy="319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575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Букву е в корені дієслів слід писати в усіх словах рядка: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…кувати, нар…кати,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…гати, л…тати, зав…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ртіти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стер..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…пити;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…кати.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усіх випадках слід вживати прийменник в у рядку: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ніжитися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хвилях, базар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Одесі;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прочитала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журналі, жити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Ужгороді;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Львові,  дивитися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вікно;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десь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хлібах, сидіти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у,в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вагоні.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7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Чергування приголосних можливе у разі зміни обох слів у рядку 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муха, рука;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вітер, молоко;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вухо, парта;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калина, допомога.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Утворіть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запишіть прикметники від іменників </a:t>
            </a: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щастя, тиждень.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Запишіть фонетичною транскрипцією слова </a:t>
            </a: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боротьба, вечірня.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4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35670"/>
            <a:ext cx="6984005" cy="1505689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Молодець, ти впоралась!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8" name="Picture 2" descr="Презентація &quot;Найдовші річки світу (тести)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08" y="823308"/>
            <a:ext cx="6579248" cy="37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4293096"/>
            <a:ext cx="8964488" cy="25649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800" b="1" dirty="0" smtClean="0"/>
              <a:t>*Якщо всі завдання здалися тобі легкими, постав у кінці роботи </a:t>
            </a:r>
            <a:r>
              <a:rPr lang="uk-UA" sz="2800" b="1" dirty="0" smtClean="0">
                <a:solidFill>
                  <a:srgbClr val="00B050"/>
                </a:solidFill>
              </a:rPr>
              <a:t>«+»</a:t>
            </a:r>
          </a:p>
          <a:p>
            <a:pPr lvl="0">
              <a:buNone/>
            </a:pPr>
            <a:r>
              <a:rPr lang="uk-UA" sz="2800" b="1" dirty="0" smtClean="0"/>
              <a:t>*Якщо з деякими завданнями виникали труднощі, постав </a:t>
            </a:r>
            <a:r>
              <a:rPr lang="uk-UA" sz="2800" b="1" dirty="0" smtClean="0">
                <a:solidFill>
                  <a:srgbClr val="00B050"/>
                </a:solidFill>
              </a:rPr>
              <a:t>«+ -».</a:t>
            </a:r>
          </a:p>
          <a:p>
            <a:pPr lvl="0">
              <a:buNone/>
            </a:pPr>
            <a:r>
              <a:rPr lang="uk-UA" sz="2800" b="1" dirty="0" smtClean="0"/>
              <a:t>*Якщо всі завдання здалися тобі складними, постав </a:t>
            </a:r>
            <a:r>
              <a:rPr lang="uk-UA" sz="2800" b="1" dirty="0" smtClean="0">
                <a:solidFill>
                  <a:srgbClr val="00B050"/>
                </a:solidFill>
              </a:rPr>
              <a:t>«-»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3" name="AutoShape 2" descr="Малюнки для срисовки смайлики (27 фото) | #ТЕ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смайлики, разные настроения, веселые, грустные смай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смайлики, разные настроения, веселые, грустные смайл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1281959"/>
            <a:ext cx="3014738" cy="293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281959"/>
            <a:ext cx="3270164" cy="296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4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4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фортуни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2" name="Picture 2" descr="C:\Users\Lesya\Desktop\139233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4905388" cy="47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Вітаю</a:t>
            </a:r>
            <a:r>
              <a:rPr lang="ru-RU" dirty="0"/>
              <a:t> вас на </a:t>
            </a:r>
            <a:r>
              <a:rPr lang="ru-RU" dirty="0" err="1"/>
              <a:t>уроці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1571612"/>
            <a:ext cx="7320876" cy="49537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dirty="0"/>
              <a:t>Ви </a:t>
            </a:r>
            <a:r>
              <a:rPr lang="ru-RU" sz="3400" dirty="0" err="1"/>
              <a:t>плідно</a:t>
            </a:r>
            <a:r>
              <a:rPr lang="ru-RU" sz="3400" dirty="0"/>
              <a:t> </a:t>
            </a:r>
            <a:r>
              <a:rPr lang="ru-RU" sz="3400" dirty="0" err="1"/>
              <a:t>попрацювали</a:t>
            </a:r>
            <a:r>
              <a:rPr lang="ru-RU" sz="3400" dirty="0"/>
              <a:t> на </a:t>
            </a:r>
            <a:r>
              <a:rPr lang="ru-RU" sz="3400" dirty="0" err="1"/>
              <a:t>попередніх</a:t>
            </a:r>
            <a:r>
              <a:rPr lang="ru-RU" sz="3400" dirty="0"/>
              <a:t> уроках та </a:t>
            </a:r>
            <a:r>
              <a:rPr lang="ru-RU" sz="3400" dirty="0" err="1"/>
              <a:t>дізналися</a:t>
            </a:r>
            <a:r>
              <a:rPr lang="ru-RU" sz="3400" dirty="0"/>
              <a:t> </a:t>
            </a:r>
            <a:r>
              <a:rPr lang="ru-RU" sz="3400" dirty="0" err="1"/>
              <a:t>багато</a:t>
            </a:r>
            <a:r>
              <a:rPr lang="ru-RU" sz="3400" dirty="0"/>
              <a:t> нового про </a:t>
            </a:r>
            <a:r>
              <a:rPr lang="ru-RU" sz="3400" dirty="0" err="1"/>
              <a:t>вимову</a:t>
            </a:r>
            <a:r>
              <a:rPr lang="ru-RU" sz="3400" dirty="0"/>
              <a:t> </a:t>
            </a:r>
            <a:r>
              <a:rPr lang="ru-RU" sz="3400" dirty="0" err="1"/>
              <a:t>голосних</a:t>
            </a:r>
            <a:r>
              <a:rPr lang="ru-RU" sz="3400" dirty="0"/>
              <a:t> і </a:t>
            </a:r>
            <a:r>
              <a:rPr lang="ru-RU" sz="3400" dirty="0" err="1"/>
              <a:t>приголосних</a:t>
            </a:r>
            <a:r>
              <a:rPr lang="ru-RU" sz="3400" dirty="0"/>
              <a:t> </a:t>
            </a:r>
            <a:r>
              <a:rPr lang="ru-RU" sz="3400" dirty="0" err="1"/>
              <a:t>звуків</a:t>
            </a:r>
            <a:r>
              <a:rPr lang="ru-RU" sz="3400" dirty="0"/>
              <a:t>, про </a:t>
            </a:r>
            <a:r>
              <a:rPr lang="ru-RU" sz="3400" dirty="0" err="1"/>
              <a:t>правопис</a:t>
            </a:r>
            <a:r>
              <a:rPr lang="ru-RU" sz="3400" dirty="0"/>
              <a:t> </a:t>
            </a:r>
            <a:r>
              <a:rPr lang="ru-RU" sz="3400" dirty="0" err="1"/>
              <a:t>префіксів</a:t>
            </a:r>
            <a:r>
              <a:rPr lang="ru-RU" sz="3400" dirty="0"/>
              <a:t> з-, </a:t>
            </a:r>
            <a:r>
              <a:rPr lang="ru-RU" sz="3400" dirty="0" err="1"/>
              <a:t>зі</a:t>
            </a:r>
            <a:r>
              <a:rPr lang="ru-RU" sz="3400" dirty="0"/>
              <a:t>-, с-, роз-, без-, про </a:t>
            </a:r>
            <a:r>
              <a:rPr lang="ru-RU" sz="3400" dirty="0" err="1"/>
              <a:t>чергування</a:t>
            </a:r>
            <a:r>
              <a:rPr lang="ru-RU" sz="3400" dirty="0"/>
              <a:t> </a:t>
            </a:r>
            <a:r>
              <a:rPr lang="ru-RU" sz="3400" dirty="0" err="1"/>
              <a:t>звуків</a:t>
            </a:r>
            <a:r>
              <a:rPr lang="ru-RU" sz="3400" dirty="0"/>
              <a:t> </a:t>
            </a:r>
            <a:r>
              <a:rPr lang="ru-RU" sz="3400" dirty="0" err="1"/>
              <a:t>тощо</a:t>
            </a:r>
            <a:r>
              <a:rPr lang="ru-RU" sz="3400" dirty="0"/>
              <a:t>. </a:t>
            </a:r>
            <a:r>
              <a:rPr lang="ru-RU" sz="3400" dirty="0" err="1"/>
              <a:t>Отже</a:t>
            </a:r>
            <a:r>
              <a:rPr lang="ru-RU" sz="3400" dirty="0"/>
              <a:t>, </a:t>
            </a:r>
            <a:r>
              <a:rPr lang="ru-RU" sz="3400" dirty="0" err="1" smtClean="0"/>
              <a:t>прийшов</a:t>
            </a:r>
            <a:r>
              <a:rPr lang="ru-RU" sz="3400" dirty="0" smtClean="0"/>
              <a:t> час </a:t>
            </a:r>
            <a:r>
              <a:rPr lang="ru-RU" sz="3400" dirty="0" err="1"/>
              <a:t>перевірити</a:t>
            </a:r>
            <a:r>
              <a:rPr lang="ru-RU" sz="3400" dirty="0"/>
              <a:t>, на </a:t>
            </a:r>
            <a:r>
              <a:rPr lang="ru-RU" sz="3400" dirty="0" err="1"/>
              <a:t>скільки</a:t>
            </a:r>
            <a:r>
              <a:rPr lang="ru-RU" sz="3400" dirty="0"/>
              <a:t> добре </a:t>
            </a:r>
            <a:r>
              <a:rPr lang="ru-RU" sz="3400" dirty="0" err="1"/>
              <a:t>ви</a:t>
            </a:r>
            <a:r>
              <a:rPr lang="ru-RU" sz="3400" dirty="0"/>
              <a:t> </a:t>
            </a:r>
            <a:r>
              <a:rPr lang="ru-RU" sz="3400" dirty="0" err="1"/>
              <a:t>засвоїли</a:t>
            </a:r>
            <a:r>
              <a:rPr lang="ru-RU" sz="3400" dirty="0"/>
              <a:t> </a:t>
            </a:r>
            <a:r>
              <a:rPr lang="ru-RU" sz="3400" dirty="0" err="1"/>
              <a:t>нові</a:t>
            </a:r>
            <a:r>
              <a:rPr lang="ru-RU" sz="3400" dirty="0"/>
              <a:t> </a:t>
            </a:r>
            <a:r>
              <a:rPr lang="ru-RU" sz="3400" dirty="0" err="1"/>
              <a:t>знання</a:t>
            </a:r>
            <a:r>
              <a:rPr lang="ru-RU" sz="3400" dirty="0"/>
              <a:t>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На </a:t>
            </a:r>
            <a:r>
              <a:rPr lang="ru-RU" sz="3400" dirty="0" err="1"/>
              <a:t>сьогоднішньому</a:t>
            </a:r>
            <a:r>
              <a:rPr lang="ru-RU" sz="3400" dirty="0"/>
              <a:t> </a:t>
            </a:r>
            <a:r>
              <a:rPr lang="ru-RU" sz="3400" dirty="0" err="1"/>
              <a:t>уроці</a:t>
            </a:r>
            <a:r>
              <a:rPr lang="ru-RU" sz="3400" dirty="0"/>
              <a:t> ми </a:t>
            </a:r>
            <a:r>
              <a:rPr lang="ru-RU" sz="3400" dirty="0" err="1"/>
              <a:t>виконаємо</a:t>
            </a:r>
            <a:r>
              <a:rPr lang="ru-RU" sz="3400" dirty="0"/>
              <a:t> з вами </a:t>
            </a:r>
            <a:r>
              <a:rPr lang="ru-RU" sz="3400" dirty="0" err="1" smtClean="0"/>
              <a:t>діагностувальну</a:t>
            </a:r>
            <a:r>
              <a:rPr lang="ru-RU" sz="3400" dirty="0" smtClean="0"/>
              <a:t> ( </a:t>
            </a:r>
            <a:r>
              <a:rPr lang="ru-RU" sz="3400" dirty="0" err="1" smtClean="0"/>
              <a:t>контрольну</a:t>
            </a:r>
            <a:r>
              <a:rPr lang="ru-RU" sz="3400" dirty="0" smtClean="0"/>
              <a:t>) </a:t>
            </a:r>
            <a:r>
              <a:rPr lang="ru-RU" sz="3400" dirty="0"/>
              <a:t>роботу у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err="1"/>
              <a:t>вигляді</a:t>
            </a:r>
            <a:r>
              <a:rPr lang="ru-RU" sz="3400" dirty="0"/>
              <a:t> </a:t>
            </a:r>
            <a:r>
              <a:rPr lang="ru-RU" sz="3400" dirty="0" err="1"/>
              <a:t>тестів</a:t>
            </a:r>
            <a:r>
              <a:rPr lang="ru-RU" sz="3400" dirty="0"/>
              <a:t> з теми «Фонетика. </a:t>
            </a:r>
            <a:r>
              <a:rPr lang="ru-RU" sz="3400" dirty="0" err="1"/>
              <a:t>Графіка</a:t>
            </a:r>
            <a:r>
              <a:rPr lang="ru-RU" sz="3400" dirty="0"/>
              <a:t>. </a:t>
            </a:r>
            <a:r>
              <a:rPr lang="ru-RU" sz="3400" dirty="0" err="1"/>
              <a:t>Орфоепія</a:t>
            </a:r>
            <a:r>
              <a:rPr lang="ru-RU" sz="3400" dirty="0"/>
              <a:t>. </a:t>
            </a:r>
            <a:r>
              <a:rPr lang="ru-RU" sz="3400" dirty="0" err="1"/>
              <a:t>Орфографія</a:t>
            </a:r>
            <a:r>
              <a:rPr lang="ru-RU" sz="3400" dirty="0"/>
              <a:t>».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 Для </a:t>
            </a:r>
            <a:r>
              <a:rPr lang="ru-RU" sz="3400" dirty="0" err="1"/>
              <a:t>роботи</a:t>
            </a:r>
            <a:r>
              <a:rPr lang="ru-RU" sz="3400" dirty="0"/>
              <a:t> на </a:t>
            </a:r>
            <a:r>
              <a:rPr lang="ru-RU" sz="3400" dirty="0" err="1"/>
              <a:t>уроці</a:t>
            </a:r>
            <a:r>
              <a:rPr lang="ru-RU" sz="3400" dirty="0"/>
              <a:t> вам </a:t>
            </a:r>
            <a:r>
              <a:rPr lang="ru-RU" sz="3400" dirty="0" err="1"/>
              <a:t>знадобиться</a:t>
            </a:r>
            <a:r>
              <a:rPr lang="ru-RU" sz="3400" dirty="0"/>
              <a:t> </a:t>
            </a:r>
            <a:r>
              <a:rPr lang="ru-RU" sz="3400" dirty="0" err="1"/>
              <a:t>зошит</a:t>
            </a:r>
            <a:r>
              <a:rPr lang="ru-RU" sz="3400" dirty="0"/>
              <a:t>, ручка. А </a:t>
            </a:r>
            <a:r>
              <a:rPr lang="ru-RU" sz="3400" dirty="0" err="1"/>
              <a:t>також</a:t>
            </a:r>
            <a:r>
              <a:rPr lang="ru-RU" sz="3400" dirty="0"/>
              <a:t> не забудьте </a:t>
            </a:r>
            <a:r>
              <a:rPr lang="ru-RU" sz="3400" dirty="0" err="1"/>
              <a:t>прихопити</a:t>
            </a:r>
            <a:r>
              <a:rPr lang="ru-RU" sz="3400" dirty="0"/>
              <a:t> з собою </a:t>
            </a:r>
            <a:r>
              <a:rPr lang="ru-RU" sz="3400" dirty="0" err="1"/>
              <a:t>зосередженість</a:t>
            </a:r>
            <a:r>
              <a:rPr lang="ru-RU" sz="3400" dirty="0"/>
              <a:t> і хороший </a:t>
            </a:r>
            <a:r>
              <a:rPr lang="ru-RU" sz="3400" dirty="0" err="1"/>
              <a:t>настрій</a:t>
            </a:r>
            <a:r>
              <a:rPr lang="ru-RU" sz="3400" dirty="0"/>
              <a:t>.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157" y="274638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Хвилинка релаксації </a:t>
            </a:r>
            <a:endParaRPr lang="ru-RU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600200"/>
            <a:ext cx="778671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85748"/>
            <a:ext cx="7806857" cy="520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995690" cy="1524130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youtu.be/ZFcbJEVmk4g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879" y="2251522"/>
            <a:ext cx="7934121" cy="42738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692696"/>
            <a:ext cx="6563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714202"/>
          </a:xfrm>
        </p:spPr>
        <p:txBody>
          <a:bodyPr>
            <a:normAutofit/>
          </a:bodyPr>
          <a:lstStyle/>
          <a:p>
            <a:endParaRPr lang="ru-RU" sz="5400" b="1" i="1" dirty="0"/>
          </a:p>
        </p:txBody>
      </p:sp>
      <p:pic>
        <p:nvPicPr>
          <p:cNvPr id="1028" name="Picture 4" descr="Презентація до уроку: &quot;Води суходолу України. Річ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641"/>
            <a:ext cx="8937174" cy="66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488259"/>
            <a:ext cx="7006219" cy="6024358"/>
          </a:xfrm>
          <a:prstGeom prst="rect">
            <a:avLst/>
          </a:prstGeom>
        </p:spPr>
      </p:pic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07704" y="404664"/>
            <a:ext cx="6912768" cy="62390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Фонетика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розділ мовознавства, що вивчає звуковий склад мови. 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Графіка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розділ мовознавства, що вивчає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системумовних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знаків для передачі звуків на письмі.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Орфоепія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розділ мовознавства, що вивчає правила літературної вимови. 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Орфографія –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 мовознавства, що вивчає правила написання.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34" y="274638"/>
            <a:ext cx="8412666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Налаштуймось на плідну роботу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4134" y="1600200"/>
            <a:ext cx="886986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uk-UA" dirty="0"/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Коли я виконую завдання вчителя, ніщо не може мене відволікти.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Навіщо нам ліси? Неочевидна користь для економіки – Сучасний журнал про  безпеку – Надзвичайна ситуація 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1" y="1620271"/>
            <a:ext cx="8810072" cy="39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2506290"/>
          </a:xfrm>
        </p:spPr>
        <p:txBody>
          <a:bodyPr>
            <a:no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 повністю зосереджений /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осереджена на виконанні завдань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Найкрасивіші річки України: легенди та історії - Ukraine 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12968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78719"/>
            <a:ext cx="8509102" cy="1143000"/>
          </a:xfrm>
        </p:spPr>
        <p:txBody>
          <a:bodyPr>
            <a:no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Уся моя увага зосереджена на навчальній меті, тому мене обов’язково чекає успіх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Гор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25126" cy="44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2088232"/>
          </a:xfrm>
        </p:spPr>
        <p:txBody>
          <a:bodyPr>
            <a:no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Коли я зосереджений/ зосереджена на виконанні завдань, усе навколо зникає, залишаюся тільки я 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Гори Горгани – куточок дикої природи і заповідник в Українських Карп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" y="2492896"/>
            <a:ext cx="8496943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0990" cy="1143000"/>
          </a:xfrm>
        </p:spPr>
        <p:txBody>
          <a:bodyPr>
            <a:noAutofit/>
          </a:bodyPr>
          <a:lstStyle/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Правила виконання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902" y="13357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1731963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Уважно прочитайте питання та варіанти відповідей. 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Оберіть правильну відповідь і запишіть її у зошит.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час відповіді запишіть номер питання, букву обраної відповіді та саму відповідь, яка міститься під цією буквою.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укр мова 5 кл 101 у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укр мова 5 кл 101 ур</Template>
  <TotalTime>394</TotalTime>
  <Words>598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укр мова 5 кл 101 ур</vt:lpstr>
      <vt:lpstr>Фонетика. Графіка. Орфоепія. Орфографія</vt:lpstr>
      <vt:lpstr>Вітаю вас на уроці української мови.</vt:lpstr>
      <vt:lpstr>Презентация PowerPoint</vt:lpstr>
      <vt:lpstr>Презентация PowerPoint</vt:lpstr>
      <vt:lpstr>Налаштуймось на плідну роботу</vt:lpstr>
      <vt:lpstr>Я повністю зосереджений / зосереджена на виконанні завдань </vt:lpstr>
      <vt:lpstr>Уся моя увага зосереджена на навчальній меті, тому мене обов’язково чекає успіх </vt:lpstr>
      <vt:lpstr>Коли я зосереджений/ зосереджена на виконанні завдань, усе навколо зникає, залишаюся тільки я і завдання </vt:lpstr>
      <vt:lpstr>Правила виконання роботи</vt:lpstr>
      <vt:lpstr>Двадцять четверте лютого</vt:lpstr>
      <vt:lpstr>Презентация PowerPoint</vt:lpstr>
      <vt:lpstr>Презентация PowerPoint</vt:lpstr>
      <vt:lpstr>Презентация PowerPoint</vt:lpstr>
      <vt:lpstr>Руханка https://www.youtube.com/watch?v=jE3uqhkmRUY   </vt:lpstr>
      <vt:lpstr>Презентация PowerPoint</vt:lpstr>
      <vt:lpstr>Презентация PowerPoint</vt:lpstr>
      <vt:lpstr>Молодець, ти впоралась!</vt:lpstr>
      <vt:lpstr>Самооцінювання </vt:lpstr>
      <vt:lpstr>Кол…со фортуни</vt:lpstr>
      <vt:lpstr>Хвилинка релаксації </vt:lpstr>
      <vt:lpstr>   https://youtu.be/ZFcbJEVmk4g 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Походження слів: власне українські і запозичені.</dc:title>
  <dc:creator>Lesya</dc:creator>
  <cp:lastModifiedBy>Пользователь Windows</cp:lastModifiedBy>
  <cp:revision>26</cp:revision>
  <dcterms:created xsi:type="dcterms:W3CDTF">2017-03-05T12:05:44Z</dcterms:created>
  <dcterms:modified xsi:type="dcterms:W3CDTF">2023-02-26T09:34:48Z</dcterms:modified>
</cp:coreProperties>
</file>