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276D36-9FC2-465B-A9FB-242822562ECB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491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9"/>
            <a:ext cx="6892280" cy="914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0728" y="1475656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 прикметників в прямому і переносному значенні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312" y="2306653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в учнів уміння розрізняти прикметники, вжиті в прямому і переносному значеннях; закріплювати знання про прикметники, їхню роль у тексті; вчити влучно вживати їх в усному і писемному мовленні; збагачувати словниковий запас школярів; розвивати зв’язне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7378" r="-1736" b="61624"/>
          <a:stretch/>
        </p:blipFill>
        <p:spPr bwMode="auto">
          <a:xfrm>
            <a:off x="4365104" y="3783981"/>
            <a:ext cx="2376237" cy="7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42251" r="10459" b="27526"/>
          <a:stretch/>
        </p:blipFill>
        <p:spPr bwMode="auto">
          <a:xfrm>
            <a:off x="260648" y="3707905"/>
            <a:ext cx="2754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4281" y="3792107"/>
            <a:ext cx="203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Пряме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5104" y="377809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Переносне                      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21930" r="18421"/>
          <a:stretch/>
        </p:blipFill>
        <p:spPr bwMode="auto">
          <a:xfrm>
            <a:off x="681480" y="4584032"/>
            <a:ext cx="1152128" cy="139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17508" r="15914"/>
          <a:stretch/>
        </p:blipFill>
        <p:spPr bwMode="auto">
          <a:xfrm>
            <a:off x="589312" y="5947691"/>
            <a:ext cx="1155512" cy="142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16224" r="18130" b="7190"/>
          <a:stretch/>
        </p:blipFill>
        <p:spPr bwMode="auto">
          <a:xfrm>
            <a:off x="1999198" y="4459553"/>
            <a:ext cx="1345867" cy="16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8675" r="17715" b="3630"/>
          <a:stretch/>
        </p:blipFill>
        <p:spPr bwMode="auto">
          <a:xfrm>
            <a:off x="3176310" y="6010041"/>
            <a:ext cx="1174141" cy="13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21146" r="18500" b="8559"/>
          <a:stretch/>
        </p:blipFill>
        <p:spPr bwMode="auto">
          <a:xfrm>
            <a:off x="3446140" y="4713008"/>
            <a:ext cx="1191798" cy="12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21778" r="18131" b="5293"/>
          <a:stretch/>
        </p:blipFill>
        <p:spPr bwMode="auto">
          <a:xfrm>
            <a:off x="4350451" y="6429053"/>
            <a:ext cx="1478123" cy="161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5" t="17787" r="16512" b="5470"/>
          <a:stretch/>
        </p:blipFill>
        <p:spPr bwMode="auto">
          <a:xfrm>
            <a:off x="5685934" y="5820456"/>
            <a:ext cx="1249676" cy="13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19266" r="18396" b="4280"/>
          <a:stretch/>
        </p:blipFill>
        <p:spPr bwMode="auto">
          <a:xfrm>
            <a:off x="4670249" y="4401867"/>
            <a:ext cx="1405934" cy="166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20685" r="19031" b="2515"/>
          <a:stretch/>
        </p:blipFill>
        <p:spPr bwMode="auto">
          <a:xfrm>
            <a:off x="1744824" y="6294022"/>
            <a:ext cx="1433822" cy="17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68945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693" y="1331640"/>
            <a:ext cx="6172200" cy="15240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296" y="233975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в  прямому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друга – в переносному.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7904"/>
            <a:ext cx="3429793" cy="267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05" y="6395285"/>
            <a:ext cx="3827345" cy="27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0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6894513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1339840"/>
            <a:ext cx="6172200" cy="1524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списування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6976" y="2588875"/>
            <a:ext cx="597666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92696" y="2863840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одним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мамині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срібний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передзвін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солодка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срібний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перстень, золоте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колос, чиста вода,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чисте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6712" y="5652120"/>
            <a:ext cx="602128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«Впіймай слово» (у переносному значенні)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Гостре слово, весела дівчинка, срібна тарілка, гострий ніж, пуста людина, ведмежа послуга, срібне волосся, свіжа думка, золотий голос. </a:t>
            </a:r>
            <a:endParaRPr lang="uk-U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7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4704" y="219573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503" y="3191635"/>
            <a:ext cx="5760640" cy="17499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22503" y="3203848"/>
            <a:ext cx="56148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•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•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охайний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акуратний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•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•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пахучий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    •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•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мізерний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запашний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    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здоровенний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3" t="10148" r="24737" b="10249"/>
          <a:stretch/>
        </p:blipFill>
        <p:spPr bwMode="auto">
          <a:xfrm>
            <a:off x="622503" y="5068063"/>
            <a:ext cx="1518158" cy="310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16399"/>
          <a:stretch/>
        </p:blipFill>
        <p:spPr bwMode="auto">
          <a:xfrm>
            <a:off x="4947110" y="5589091"/>
            <a:ext cx="1402171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ятно 1 6"/>
          <p:cNvSpPr/>
          <p:nvPr/>
        </p:nvSpPr>
        <p:spPr>
          <a:xfrm>
            <a:off x="2231376" y="5625778"/>
            <a:ext cx="2715733" cy="233059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Опиши, який настрій у дітей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502" y="8171259"/>
            <a:ext cx="2518466" cy="3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Сергійко (який?) …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7032" y="5068063"/>
            <a:ext cx="2666111" cy="36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Маринка (яка?) …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4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73" y="0"/>
            <a:ext cx="6881337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4784" y="39553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Змінювання прикметників 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числами</a:t>
            </a:r>
            <a:endParaRPr lang="uk-U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1691680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Змініть і запишіть сполучення слів за зразком.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                                 Багато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 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олівець         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червоні олівці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поле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тополя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маленькій ґудзик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гриб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густий ліс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 сніг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848" y="5364088"/>
            <a:ext cx="41764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«Однина чи множина»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Якщо прикметник стоїть у множині, то руки піднімають хлопчики, якщо в однині-дівчатка.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Радісні, сонячний, дитячі, шкільна, золоті, пречудова, весняна, ясне, лагідні, ласкаве.</a:t>
            </a:r>
            <a:endParaRPr lang="uk-U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0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" y="0"/>
            <a:ext cx="6843065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672" y="1478846"/>
            <a:ext cx="604867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Вибірковий диктант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— назви ознак разом зі словами — 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назвами предметів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 — що позначають один предмет;</a:t>
            </a:r>
            <a:b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2 — що позначають багато предметів</a:t>
            </a:r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любимо весну,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Зелену, чудесну,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Грімницю у тучі,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дощик співучий,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луки широкі,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ріки глибокі,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поле веселе,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рідні оселі,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цвіт у маю —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землю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свою!</a:t>
            </a:r>
            <a:b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тельмах</a:t>
            </a:r>
            <a:endParaRPr lang="uk-UA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6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680" y="179512"/>
            <a:ext cx="4594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  « Якнайбільше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робота в групах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680" y="104360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назвами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добери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якнайбільше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означень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назвами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Запиши за 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u="sng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i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 –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соковитий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50" y="3491880"/>
            <a:ext cx="16160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52" y="4067944"/>
            <a:ext cx="21574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6021984"/>
            <a:ext cx="13589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91" y="6272528"/>
            <a:ext cx="1705434" cy="141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8885" y="971600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Дається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дібрати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якнайбільше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і в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корені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ненаголошений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(е)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(и),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перевіряється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наголосом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9795" y="3602504"/>
            <a:ext cx="40111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добирається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з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ненаголошеними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(е), 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ненаголошеними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(и). (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Медовий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веселий,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широкий,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10750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–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0968" y="6713787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вято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линка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одарунки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688" y="675500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Веселе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Новорічні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675" y="586814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Поєднай слова назви ознак із словами назвами предметів</a:t>
            </a:r>
            <a:endParaRPr lang="uk-UA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2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6846887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85" y="0"/>
            <a:ext cx="6172200" cy="1524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ачення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роду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597" y="1331640"/>
            <a:ext cx="6192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 –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прикметники»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дошці записано 10 іменників.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утворити і записати від кожного іменника прикметники чоловічого, жіночого і середнього роду. Учитель через визначений час перевіряє виконання. За кожен правильно утворений прикметник зараховується по одному очку. За допущену помилку знімається два очка.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вчителя. Дуб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(дубовий, дубова, дубове); холод (холодний, холодна, холодне);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(сонячний, сонячна, сонячне);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(морозний, морозна, морозне);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(розумний, розумна, розумне);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вітер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(вітряний, вітряна, вітряне);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щастя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(щасливий, щаслива, щасливе);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(дощовий, дощова, дощове);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літо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(літній, літня, літнє);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(сніговий, снігова снігове).</a:t>
            </a:r>
          </a:p>
        </p:txBody>
      </p:sp>
    </p:spTree>
    <p:extLst>
      <p:ext uri="{BB962C8B-B14F-4D97-AF65-F5344CB8AC3E}">
        <p14:creationId xmlns:p14="http://schemas.microsoft.com/office/powerpoint/2010/main" val="3951841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559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Гра « Пазли ». Робота в групах  </vt:lpstr>
      <vt:lpstr>Вибіркове списування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Вправи на визначення  роду прикметників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2023-01-25T09:45:05Z</dcterms:created>
  <dcterms:modified xsi:type="dcterms:W3CDTF">2023-02-14T07:49:15Z</dcterms:modified>
</cp:coreProperties>
</file>