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83" r:id="rId4"/>
    <p:sldId id="282" r:id="rId5"/>
    <p:sldId id="267" r:id="rId6"/>
    <p:sldId id="258" r:id="rId7"/>
    <p:sldId id="259" r:id="rId8"/>
    <p:sldId id="260" r:id="rId9"/>
    <p:sldId id="261" r:id="rId10"/>
    <p:sldId id="262" r:id="rId11"/>
    <p:sldId id="268" r:id="rId12"/>
    <p:sldId id="272" r:id="rId13"/>
    <p:sldId id="263" r:id="rId14"/>
    <p:sldId id="264" r:id="rId15"/>
    <p:sldId id="265" r:id="rId16"/>
    <p:sldId id="269" r:id="rId17"/>
    <p:sldId id="281" r:id="rId18"/>
    <p:sldId id="271" r:id="rId19"/>
    <p:sldId id="273" r:id="rId20"/>
    <p:sldId id="274" r:id="rId21"/>
    <p:sldId id="275" r:id="rId22"/>
    <p:sldId id="277" r:id="rId23"/>
    <p:sldId id="285" r:id="rId24"/>
    <p:sldId id="286" r:id="rId25"/>
    <p:sldId id="284" r:id="rId26"/>
    <p:sldId id="276" r:id="rId27"/>
    <p:sldId id="287" r:id="rId28"/>
    <p:sldId id="278" r:id="rId29"/>
    <p:sldId id="279" r:id="rId30"/>
    <p:sldId id="26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8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21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5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4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3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4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3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962BBC-8069-4EEF-8D0A-4031C7388731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F025BC-05D0-42EB-9F93-D5BAA5318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4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229" y="566671"/>
            <a:ext cx="10909999" cy="4237149"/>
          </a:xfrm>
        </p:spPr>
        <p:txBody>
          <a:bodyPr>
            <a:noAutofit/>
          </a:bodyPr>
          <a:lstStyle/>
          <a:p>
            <a:pPr algn="ctr"/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Карликові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Пояс </a:t>
            </a:r>
            <a:r>
              <a:rPr lang="ru-RU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Койпера, 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Оорта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онячної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0357" y="5720916"/>
            <a:ext cx="350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5293217" y="5125792"/>
            <a:ext cx="6424411" cy="1274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вчитель фізики та астрономії Козацького ліцею Звенигородської міської ради Коваленко Сергій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лексійович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4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3633865"/>
            <a:ext cx="43055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це третя за величиною карликова планета Сонячної системи.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діаметр: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1 430 км.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AutoShape 2" descr="Карликовая планета Макема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ликовая планета Макема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Макемаке - карликовая планета - Про косм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2962"/>
          <a:stretch/>
        </p:blipFill>
        <p:spPr bwMode="auto">
          <a:xfrm>
            <a:off x="6143223" y="1910423"/>
            <a:ext cx="5576552" cy="46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4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30537"/>
            <a:ext cx="6018577" cy="706964"/>
          </a:xfrm>
        </p:spPr>
        <p:txBody>
          <a:bodyPr/>
          <a:lstStyle/>
          <a:p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Гаумеа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4955" y="2654794"/>
            <a:ext cx="408127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карликова планета Сонячної системи. Це тіло, що обертається найбільш</a:t>
            </a:r>
            <a:r>
              <a:rPr kumimoji="0" lang="uk-UA" alt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швидко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усіх вивчених об'єктів Сонячної системи, що мають діаметр більше 100 км.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01" y="2768851"/>
            <a:ext cx="6598197" cy="3313589"/>
          </a:xfrm>
          <a:prstGeom prst="rect">
            <a:avLst/>
          </a:prstGeom>
        </p:spPr>
      </p:pic>
      <p:sp>
        <p:nvSpPr>
          <p:cNvPr id="3" name="AutoShape 2" descr="Окольцованная: астрономы разглядели кольца у карликовой планеты -  12.10.2017, Sputnik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Окольцованная: астрономы разглядели кольца у карликовой планеты -  12.10.2017, Sputnik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2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Малі тіла Сонячної системи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4954" y="2803910"/>
            <a:ext cx="5772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астероїди, комети, метеорні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пил.</a:t>
            </a:r>
          </a:p>
        </p:txBody>
      </p:sp>
    </p:spTree>
    <p:extLst>
      <p:ext uri="{BB962C8B-B14F-4D97-AF65-F5344CB8AC3E}">
        <p14:creationId xmlns:p14="http://schemas.microsoft.com/office/powerpoint/2010/main" val="92346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783886"/>
            <a:ext cx="4792155" cy="924143"/>
          </a:xfrm>
        </p:spPr>
        <p:txBody>
          <a:bodyPr/>
          <a:lstStyle/>
          <a:p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45" y="312737"/>
            <a:ext cx="2037998" cy="2247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5608" y="2672239"/>
            <a:ext cx="5769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Астероїд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являє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собою великий шматок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скелі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що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обертається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навколо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Сонця. Астероїди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також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відомі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як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планетоїди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або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дрібні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планети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uk-UA" sz="2800" dirty="0">
                <a:latin typeface="Times" panose="02020603050405020304" pitchFamily="18" charset="0"/>
                <a:cs typeface="Times" panose="02020603050405020304" pitchFamily="18" charset="0"/>
              </a:rPr>
              <a:t>З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а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даними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МАС,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астероїд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класифікується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як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маленьке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тіло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Сонячної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системи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якщо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воно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не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відповідає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вимогам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щоб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бути карликовою планетою.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7" y="312738"/>
            <a:ext cx="2307869" cy="2247512"/>
          </a:xfrm>
          <a:prstGeom prst="rect">
            <a:avLst/>
          </a:prstGeom>
        </p:spPr>
      </p:pic>
      <p:sp>
        <p:nvSpPr>
          <p:cNvPr id="4" name="AutoShape 2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До Землі наближаються понад 30 тисяч небезпечних астероїдів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До Землі наближаються понад 30 тисяч небезпечних астероїд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40" y="2560249"/>
            <a:ext cx="5626498" cy="40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2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астероїда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3449602"/>
            <a:ext cx="44887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 мають неправильну форму і не мають атмосфери, хоча при цьому у них можуть бути супутники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4" y="2532839"/>
            <a:ext cx="4922010" cy="40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астероїдів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2800553"/>
            <a:ext cx="59349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відомих на даний момент астероїдів зосереджено в межах поясу астероїдів, розташованого між орбітами Марса та Юпітера.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 об'єктами поясу астероїдів 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Паллада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Гігея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ікаві факти про головний пояс астероїдів | Факт дня українсько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1423" r="6467" b="8429"/>
          <a:stretch/>
        </p:blipFill>
        <p:spPr bwMode="auto">
          <a:xfrm>
            <a:off x="6915954" y="2491460"/>
            <a:ext cx="5117102" cy="31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5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" y="3045123"/>
            <a:ext cx="2964702" cy="2865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912" y="983412"/>
            <a:ext cx="195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8435" y="2482152"/>
            <a:ext cx="2865114" cy="3991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3480" y="983412"/>
            <a:ext cx="2895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Паллада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0641" y="983412"/>
            <a:ext cx="1805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Гігея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8611"/>
          <a:stretch/>
        </p:blipFill>
        <p:spPr>
          <a:xfrm>
            <a:off x="8133376" y="3045123"/>
            <a:ext cx="3640347" cy="2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53" y="474453"/>
            <a:ext cx="11222966" cy="1406105"/>
          </a:xfrm>
        </p:spPr>
        <p:txBody>
          <a:bodyPr/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 (2092)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(1900)Катюша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53" y="2793225"/>
            <a:ext cx="11222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Катюша знаходяться в поясі астероїдів. Назва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від міста Суми в Україні, його відкрили 16 жовтня 1969 року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(1900)Катюша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ru-RU" sz="2800" dirty="0">
                <a:latin typeface="Arial Unicode MS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відкритий 16 грудня 1971 року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льотчиці Катерини Зеленко, Героя Радянського Союзу - єдиної жінки, яка здійснила повітряний таран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повітряного бою, що полягає в нанесенні пошкоджень літальному апарату противника безпосередньо самим літальним апаратом атакуючого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5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29" y="905774"/>
            <a:ext cx="7186789" cy="776376"/>
          </a:xfrm>
        </p:spPr>
        <p:txBody>
          <a:bodyPr/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Боліди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029" y="2371159"/>
            <a:ext cx="71867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сильного опору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гуркотом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осколків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впали на Землю,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8" y="2941249"/>
            <a:ext cx="3672021" cy="23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 метеорити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9397" y="1912856"/>
            <a:ext cx="68091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Гоба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залізний метеорит масою близько 60 </a:t>
            </a: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Це найбільший метеорит, знайдений на Землі. </a:t>
            </a: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Намібії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-Уест. До того ж метеорит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шматком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Метеорит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1920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Гротфонтейна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 впав на Землю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тому.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21" y="3016739"/>
            <a:ext cx="384048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15" y="973668"/>
            <a:ext cx="9766087" cy="706964"/>
          </a:xfrm>
        </p:spPr>
        <p:txBody>
          <a:bodyPr/>
          <a:lstStyle/>
          <a:p>
            <a:r>
              <a:rPr lang="uk-UA" sz="7200" b="1" dirty="0"/>
              <a:t>Карликові планети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3414" y="2513078"/>
            <a:ext cx="108578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(не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гідростатично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рівноважної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розчистило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24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 року.</a:t>
            </a:r>
          </a:p>
        </p:txBody>
      </p:sp>
    </p:spTree>
    <p:extLst>
      <p:ext uri="{BB962C8B-B14F-4D97-AF65-F5344CB8AC3E}">
        <p14:creationId xmlns:p14="http://schemas.microsoft.com/office/powerpoint/2010/main" val="244840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304902"/>
            <a:ext cx="5144969" cy="3970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743" y="2082834"/>
            <a:ext cx="6651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Альєнде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впав на землю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Мексиці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5 тонн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тонн.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все - в них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400" y="3441670"/>
            <a:ext cx="5914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Мерчисонський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метеоритів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(&gt;100 кг), та тому факту,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60" y="2477464"/>
            <a:ext cx="3707562" cy="41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Астроблеми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007" y="3708240"/>
            <a:ext cx="37549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Астроблеми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Астроблем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8" y="1877744"/>
            <a:ext cx="7289901" cy="48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5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Зоряні рани України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4" y="2603500"/>
            <a:ext cx="4819875" cy="34163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Ротмістрівський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Іллінецький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кратер,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Білилівська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астроблема,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кратер і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Зеленогайський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кратер. Вони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280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</a:t>
            </a:r>
            <a:r>
              <a:rPr lang="ru-RU" dirty="0"/>
              <a:t>.</a:t>
            </a:r>
          </a:p>
        </p:txBody>
      </p:sp>
      <p:pic>
        <p:nvPicPr>
          <p:cNvPr id="3074" name="Picture 2" descr="https://uain.press/_uploads/2022/08/Rotmistriv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 bwMode="auto">
          <a:xfrm>
            <a:off x="5682760" y="2215166"/>
            <a:ext cx="6281713" cy="37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15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6" y="2215166"/>
            <a:ext cx="5640946" cy="415987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Бовтиський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Кіровоградській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друге за величиною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горючих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Геологи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поперек,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наштовхує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метеоритного удару.</a:t>
            </a:r>
          </a:p>
        </p:txBody>
      </p:sp>
      <p:pic>
        <p:nvPicPr>
          <p:cNvPr id="4098" name="Picture 2" descr="https://uain.press/_uploads/2022/08/Bovtiskij-krat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8" y="2001055"/>
            <a:ext cx="5357611" cy="43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8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3835" y="4438498"/>
            <a:ext cx="526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Комета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Сонця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кому, ядро 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хвіст.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8" y="312738"/>
            <a:ext cx="5705921" cy="3805850"/>
          </a:xfrm>
          <a:prstGeom prst="rect">
            <a:avLst/>
          </a:prstGeom>
        </p:spPr>
      </p:pic>
      <p:sp>
        <p:nvSpPr>
          <p:cNvPr id="3" name="AutoShape 2" descr="Картинки по запросу комети цікаві фак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омети цікаві фак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50 цікавих фактів про ком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00780"/>
            <a:ext cx="5053929" cy="37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40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комети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86" y="2381217"/>
            <a:ext cx="5723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комети – невелике тверде крижане тіло, що включає тугоплавкі частинки та органічні сполуки.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 – хмара пилу й газу, що оточує ядро комети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– кома та ядро комети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шлейф з кометного пилу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газу.</a:t>
            </a:r>
          </a:p>
        </p:txBody>
      </p:sp>
      <p:pic>
        <p:nvPicPr>
          <p:cNvPr id="6146" name="Picture 2" descr="Презентація. Малі тіла Сонячної систем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2533" r="5174" b="5056"/>
          <a:stretch/>
        </p:blipFill>
        <p:spPr bwMode="auto">
          <a:xfrm>
            <a:off x="5962919" y="2381216"/>
            <a:ext cx="5975798" cy="40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95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комети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2240923"/>
            <a:ext cx="11127346" cy="41469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6500 комет,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залітають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стверджують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нашу систему,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до 1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трильйона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 до 16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​​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спостерігалося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пилу та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Іонний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Хіякутаке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простягався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580 000 000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2014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приземлитися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комету,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комета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Чурюмова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-Герасименко.</a:t>
            </a:r>
          </a:p>
        </p:txBody>
      </p:sp>
    </p:spTree>
    <p:extLst>
      <p:ext uri="{BB962C8B-B14F-4D97-AF65-F5344CB8AC3E}">
        <p14:creationId xmlns:p14="http://schemas.microsoft.com/office/powerpoint/2010/main" val="182191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31" y="938499"/>
            <a:ext cx="8761413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Галлея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531" y="2283473"/>
            <a:ext cx="7579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 поділяють на короткоперіодичні (з періодом обертання менше як 200 років) і довгоперіодичні.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Галлея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комет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найяскравіша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короткоперіодичних комет.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Землі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75—76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тому. Названа на честь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астронома Едмонда Галлея,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вирахував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85" y="2283473"/>
            <a:ext cx="3652190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5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23" y="947291"/>
            <a:ext cx="9228761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 та метеорні потоки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23" y="2535538"/>
            <a:ext cx="5564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астероїдів).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небосхилі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2810567"/>
            <a:ext cx="5451894" cy="34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15" y="973668"/>
            <a:ext cx="9766087" cy="706964"/>
          </a:xfrm>
        </p:spPr>
        <p:txBody>
          <a:bodyPr/>
          <a:lstStyle/>
          <a:p>
            <a:pPr algn="ctr"/>
            <a:r>
              <a:rPr lang="uk-UA" sz="8000" b="1" dirty="0" smtClean="0"/>
              <a:t>Пояс </a:t>
            </a:r>
            <a:r>
              <a:rPr lang="uk-UA" sz="8000" b="1" dirty="0" err="1" smtClean="0"/>
              <a:t>Койпера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5764" y="2137894"/>
            <a:ext cx="67356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По́яс Ко́йпера</a:t>
            </a:r>
            <a:r>
              <a:rPr lang="vi-VN" sz="3200" dirty="0">
                <a:latin typeface="+mj-lt"/>
              </a:rPr>
              <a:t> (</a:t>
            </a:r>
            <a:r>
              <a:rPr lang="vi-VN" sz="3200" dirty="0" smtClean="0">
                <a:latin typeface="+mj-lt"/>
              </a:rPr>
              <a:t>англ.</a:t>
            </a:r>
            <a:r>
              <a:rPr lang="uk-UA" sz="3200" dirty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Kuiper </a:t>
            </a:r>
            <a:r>
              <a:rPr lang="en-US" sz="3200" i="1" dirty="0">
                <a:latin typeface="+mj-lt"/>
              </a:rPr>
              <a:t>belt</a:t>
            </a:r>
            <a:r>
              <a:rPr lang="en-US" sz="3200" dirty="0">
                <a:latin typeface="+mj-lt"/>
              </a:rPr>
              <a:t>) — </a:t>
            </a:r>
            <a:r>
              <a:rPr lang="vi-VN" sz="3200" dirty="0">
                <a:latin typeface="+mj-lt"/>
              </a:rPr>
              <a:t>область Сонячної системи за орбітою Нептуна (30 а. о. від Сонця) приблизно до відстані 50 а. о. Хоча пояс Койпера схожий на пояс астероїдів, він приблизно у 20 разів ширший і у 20—200 разів масивніший від </a:t>
            </a:r>
            <a:r>
              <a:rPr lang="vi-VN" sz="3200" dirty="0" smtClean="0">
                <a:latin typeface="+mj-lt"/>
              </a:rPr>
              <a:t>останнього.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oradu.pp.ua/uploads/posts/2015-10/hmara-oorta-korotk-vdomost_6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2137893"/>
            <a:ext cx="4118512" cy="41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98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1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мара Оорта: короткі відом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0" y="2176530"/>
            <a:ext cx="5240675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15" y="973668"/>
            <a:ext cx="9766087" cy="706964"/>
          </a:xfrm>
        </p:spPr>
        <p:txBody>
          <a:bodyPr/>
          <a:lstStyle/>
          <a:p>
            <a:pPr algn="ctr"/>
            <a:r>
              <a:rPr lang="uk-UA" sz="8000" b="1" dirty="0"/>
              <a:t>Хмара </a:t>
            </a:r>
            <a:r>
              <a:rPr lang="uk-UA" sz="8000" b="1" dirty="0" err="1"/>
              <a:t>Оорта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6518" y="2047741"/>
            <a:ext cx="6002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доведено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долгопериодические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71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34" y="810884"/>
            <a:ext cx="9721969" cy="103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МАС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Церера, Плутон,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Ер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64" y="2413397"/>
            <a:ext cx="8939591" cy="43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30" y="845387"/>
            <a:ext cx="10578215" cy="983411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0630" y="2385391"/>
            <a:ext cx="540219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Одною з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карликових планет Сонячної системи є Плутон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Плутон дуже далеко від Землі, про нього мало що було відомо до недавнього часу. Лише у 2015 році до карликової планети дістався космічний апарат НАСА “Нові горизонти”, який виявив, що Плутон має діаметр 2370 км.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22" y="2385391"/>
            <a:ext cx="5709810" cy="3949148"/>
          </a:xfrm>
          <a:prstGeom prst="rect">
            <a:avLst/>
          </a:prstGeom>
        </p:spPr>
      </p:pic>
      <p:sp>
        <p:nvSpPr>
          <p:cNvPr id="3" name="AutoShape 2" descr="Картинки по запросу плутон планета сонячної систе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3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6377" y="464686"/>
            <a:ext cx="110676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краще зрозуміти розмір Плутона, погляньте на зображення</a:t>
            </a:r>
            <a:r>
              <a:rPr kumimoji="0" lang="en-US" altLang="ru-RU" sz="32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32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ньому показані карликова планета та її найбільший супутник </a:t>
            </a:r>
            <a:r>
              <a:rPr kumimoji="0" lang="uk-UA" altLang="ru-RU" sz="3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Харон</a:t>
            </a: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тлі земної кулі.</a:t>
            </a:r>
            <a:r>
              <a:rPr kumimoji="0" lang="uk-UA" alt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ru-RU" sz="6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95" y="2034346"/>
            <a:ext cx="4823654" cy="48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46910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Ерида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797270" cy="38059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Ерида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за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Плутона,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наймасивніша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найвіддаленіша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Сонця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Сонячної </a:t>
            </a:r>
            <a:r>
              <a:rPr lang="ru-RU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Еріда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наближається до Сонця і віддаляється від нього в діапазоні від 5,7 до 14,5 млрд км. Таким чином, один оберт навколо світила займає понад 560 земних років. Діаметр: 2 326 км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ерида план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ликовая планета Эрида: открытие и характеристики | Звездный ката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Эрида (карликовая планета) | Наука | Fand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5103" r="23448" b="15042"/>
          <a:stretch/>
        </p:blipFill>
        <p:spPr bwMode="auto">
          <a:xfrm>
            <a:off x="6528048" y="1844824"/>
            <a:ext cx="5190186" cy="47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9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954" y="3412815"/>
            <a:ext cx="447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планета, вона часом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263 млн км.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950 км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Церера - карликовая планета - Про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Церера - карликовая планета - Про космо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NASA показало новое видео кратеров на Церере - ЭкоТехн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7756"/>
          <a:stretch/>
        </p:blipFill>
        <p:spPr bwMode="auto">
          <a:xfrm>
            <a:off x="5344732" y="1584101"/>
            <a:ext cx="6375043" cy="48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8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617</TotalTime>
  <Words>907</Words>
  <Application>Microsoft Office PowerPoint</Application>
  <PresentationFormat>Произвольный</PresentationFormat>
  <Paragraphs>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Совет директоров</vt:lpstr>
      <vt:lpstr>Карликові планети. Пояс Койпера, хмара Оорта. Малі тіла Cонячної системи</vt:lpstr>
      <vt:lpstr>Карликові планети</vt:lpstr>
      <vt:lpstr>Пояс Койпера</vt:lpstr>
      <vt:lpstr>Хмара Оорта</vt:lpstr>
      <vt:lpstr>Презентация PowerPoint</vt:lpstr>
      <vt:lpstr>Плутон</vt:lpstr>
      <vt:lpstr>Щоб краще зрозуміти розмір Плутона, погляньте на зображення нижче. На ньому показані карликова планета та її найбільший супутник Харон на тлі земної кулі. </vt:lpstr>
      <vt:lpstr>Ерида</vt:lpstr>
      <vt:lpstr>Церера</vt:lpstr>
      <vt:lpstr>Макемаке</vt:lpstr>
      <vt:lpstr>Хаумеа (Гаумеа)</vt:lpstr>
      <vt:lpstr>Малі тіла Сонячної системи</vt:lpstr>
      <vt:lpstr>Астероїди</vt:lpstr>
      <vt:lpstr>Характеристика астероїда</vt:lpstr>
      <vt:lpstr>Пояс астероїдів</vt:lpstr>
      <vt:lpstr>Презентация PowerPoint</vt:lpstr>
      <vt:lpstr>Астероїди (2092)Суміана та (1900)Катюша</vt:lpstr>
      <vt:lpstr>Боліди і метеорити</vt:lpstr>
      <vt:lpstr>Знайдені метеорити</vt:lpstr>
      <vt:lpstr>Презентация PowerPoint</vt:lpstr>
      <vt:lpstr>Презентация PowerPoint</vt:lpstr>
      <vt:lpstr>Астроблеми</vt:lpstr>
      <vt:lpstr>Зоряні рани України</vt:lpstr>
      <vt:lpstr>Презентация PowerPoint</vt:lpstr>
      <vt:lpstr>Комети</vt:lpstr>
      <vt:lpstr>Будова комети</vt:lpstr>
      <vt:lpstr>Цікаві факти про комети</vt:lpstr>
      <vt:lpstr>Комета Галлея</vt:lpstr>
      <vt:lpstr>Метеори та метеорні потоки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Карликові планети, пояс Койпера, хмара Оорта,Малі тіла сонячної системи</dc:title>
  <dc:creator>Admin</dc:creator>
  <cp:lastModifiedBy>Пользователь Windows</cp:lastModifiedBy>
  <cp:revision>70</cp:revision>
  <dcterms:created xsi:type="dcterms:W3CDTF">2021-11-08T06:28:52Z</dcterms:created>
  <dcterms:modified xsi:type="dcterms:W3CDTF">2023-02-09T12:32:17Z</dcterms:modified>
</cp:coreProperties>
</file>