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ms-powerpoint.revisioninfo+xml" PartName="/ppt/revisionInfo.xml"/>
  <Override ContentType="application/vnd.ms-powerpoint.changesinfo+xml" PartName="/ppt/changesInfos/changesInfo1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78" r:id="rId6"/>
    <p:sldId id="279" r:id="rId7"/>
    <p:sldId id="280" r:id="rId8"/>
    <p:sldId id="281" r:id="rId9"/>
    <p:sldId id="284" r:id="rId10"/>
    <p:sldId id="282" r:id="rId11"/>
    <p:sldId id="295" r:id="rId12"/>
    <p:sldId id="283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85" r:id="rId22"/>
    <p:sldId id="286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EABA28-11CD-4AF6-8FF6-F62B25FDB158}" v="384" dt="2021-12-14T15:16:42.578"/>
    <p1510:client id="{3DD84BEE-8D87-4278-B484-F165FB84B036}" v="1381" dt="2021-12-15T22:13:34.082"/>
    <p1510:client id="{590B4709-CE8B-4FC0-837C-36DFEB547564}" v="11" dt="2021-12-14T14:55:58.747"/>
    <p1510:client id="{934C2F78-60EF-403B-8155-6B775D5DEE05}" v="293" dt="2021-12-14T15:46:20.312"/>
    <p1510:client id="{B7F9B72E-BE36-4D85-BF91-9E4B02796C04}" v="1461" dt="2021-12-15T21:30:09.7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6" y="1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Дороднова Лера" userId="c70857be0c3f3660" providerId="Windows Live" clId="Web-{1FEABA28-11CD-4AF6-8FF6-F62B25FDB158}"/>
    <pc:docChg chg="addSld modSld">
      <pc:chgData name="Дороднова Лера" userId="c70857be0c3f3660" providerId="Windows Live" clId="Web-{1FEABA28-11CD-4AF6-8FF6-F62B25FDB158}" dt="2021-12-14T15:16:40.812" v="221" actId="20577"/>
      <pc:docMkLst>
        <pc:docMk/>
      </pc:docMkLst>
      <pc:sldChg chg="addSp delSp modSp">
        <pc:chgData name="Дороднова Лера" userId="c70857be0c3f3660" providerId="Windows Live" clId="Web-{1FEABA28-11CD-4AF6-8FF6-F62B25FDB158}" dt="2021-12-14T15:16:40.812" v="221" actId="20577"/>
        <pc:sldMkLst>
          <pc:docMk/>
          <pc:sldMk cId="1351651579" sldId="256"/>
        </pc:sldMkLst>
        <pc:spChg chg="add mod">
          <ac:chgData name="Дороднова Лера" userId="c70857be0c3f3660" providerId="Windows Live" clId="Web-{1FEABA28-11CD-4AF6-8FF6-F62B25FDB158}" dt="2021-12-14T15:16:25.202" v="218" actId="20577"/>
          <ac:spMkLst>
            <pc:docMk/>
            <pc:sldMk cId="1351651579" sldId="256"/>
            <ac:spMk id="2" creationId="{B3F21FF7-337A-4F24-8B6B-F098197FC7EA}"/>
          </ac:spMkLst>
        </pc:spChg>
        <pc:spChg chg="add mod">
          <ac:chgData name="Дороднова Лера" userId="c70857be0c3f3660" providerId="Windows Live" clId="Web-{1FEABA28-11CD-4AF6-8FF6-F62B25FDB158}" dt="2021-12-14T15:16:35.280" v="220" actId="20577"/>
          <ac:spMkLst>
            <pc:docMk/>
            <pc:sldMk cId="1351651579" sldId="256"/>
            <ac:spMk id="7" creationId="{628DF674-1E19-451B-9F29-B32C0622EEF2}"/>
          </ac:spMkLst>
        </pc:spChg>
        <pc:spChg chg="add mod">
          <ac:chgData name="Дороднова Лера" userId="c70857be0c3f3660" providerId="Windows Live" clId="Web-{1FEABA28-11CD-4AF6-8FF6-F62B25FDB158}" dt="2021-12-14T15:16:40.812" v="221" actId="20577"/>
          <ac:spMkLst>
            <pc:docMk/>
            <pc:sldMk cId="1351651579" sldId="256"/>
            <ac:spMk id="8" creationId="{7A738F29-F262-4D61-A6E7-E5B154DDC95D}"/>
          </ac:spMkLst>
        </pc:spChg>
        <pc:picChg chg="add del mod">
          <ac:chgData name="Дороднова Лера" userId="c70857be0c3f3660" providerId="Windows Live" clId="Web-{1FEABA28-11CD-4AF6-8FF6-F62B25FDB158}" dt="2021-12-14T15:07:23.590" v="101"/>
          <ac:picMkLst>
            <pc:docMk/>
            <pc:sldMk cId="1351651579" sldId="256"/>
            <ac:picMk id="3" creationId="{B110B8A8-119E-4462-A1CF-F6644646A728}"/>
          </ac:picMkLst>
        </pc:picChg>
        <pc:picChg chg="mod">
          <ac:chgData name="Дороднова Лера" userId="c70857be0c3f3660" providerId="Windows Live" clId="Web-{1FEABA28-11CD-4AF6-8FF6-F62B25FDB158}" dt="2021-12-14T15:01:28.380" v="79" actId="1076"/>
          <ac:picMkLst>
            <pc:docMk/>
            <pc:sldMk cId="1351651579" sldId="256"/>
            <ac:picMk id="4" creationId="{432F9BB2-5576-4DEA-9B3A-3574B3986F1B}"/>
          </ac:picMkLst>
        </pc:picChg>
        <pc:picChg chg="add del mod">
          <ac:chgData name="Дороднова Лера" userId="c70857be0c3f3660" providerId="Windows Live" clId="Web-{1FEABA28-11CD-4AF6-8FF6-F62B25FDB158}" dt="2021-12-14T15:07:34.247" v="103"/>
          <ac:picMkLst>
            <pc:docMk/>
            <pc:sldMk cId="1351651579" sldId="256"/>
            <ac:picMk id="5" creationId="{45EC6DE0-09AD-4893-9312-AC96888D2D1F}"/>
          </ac:picMkLst>
        </pc:picChg>
        <pc:picChg chg="add mod">
          <ac:chgData name="Дороднова Лера" userId="c70857be0c3f3660" providerId="Windows Live" clId="Web-{1FEABA28-11CD-4AF6-8FF6-F62B25FDB158}" dt="2021-12-14T15:08:12.593" v="110"/>
          <ac:picMkLst>
            <pc:docMk/>
            <pc:sldMk cId="1351651579" sldId="256"/>
            <ac:picMk id="6" creationId="{2195526C-60DB-4531-9C6F-5A7D751520D9}"/>
          </ac:picMkLst>
        </pc:picChg>
      </pc:sldChg>
      <pc:sldChg chg="addSp modSp new mod setBg">
        <pc:chgData name="Дороднова Лера" userId="c70857be0c3f3660" providerId="Windows Live" clId="Web-{1FEABA28-11CD-4AF6-8FF6-F62B25FDB158}" dt="2021-12-14T14:57:41.772" v="3"/>
        <pc:sldMkLst>
          <pc:docMk/>
          <pc:sldMk cId="2675353614" sldId="257"/>
        </pc:sldMkLst>
        <pc:spChg chg="add">
          <ac:chgData name="Дороднова Лера" userId="c70857be0c3f3660" providerId="Windows Live" clId="Web-{1FEABA28-11CD-4AF6-8FF6-F62B25FDB158}" dt="2021-12-14T14:57:41.772" v="3"/>
          <ac:spMkLst>
            <pc:docMk/>
            <pc:sldMk cId="2675353614" sldId="257"/>
            <ac:spMk id="7" creationId="{42A4FC2C-047E-45A5-965D-8E1E3BF09BC6}"/>
          </ac:spMkLst>
        </pc:spChg>
        <pc:picChg chg="add mod">
          <ac:chgData name="Дороднова Лера" userId="c70857be0c3f3660" providerId="Windows Live" clId="Web-{1FEABA28-11CD-4AF6-8FF6-F62B25FDB158}" dt="2021-12-14T14:57:41.772" v="3"/>
          <ac:picMkLst>
            <pc:docMk/>
            <pc:sldMk cId="2675353614" sldId="257"/>
            <ac:picMk id="2" creationId="{AAC5E666-65C7-4705-BA2B-F94764AE996A}"/>
          </ac:picMkLst>
        </pc:picChg>
      </pc:sldChg>
      <pc:sldChg chg="add replId">
        <pc:chgData name="Дороднова Лера" userId="c70857be0c3f3660" providerId="Windows Live" clId="Web-{1FEABA28-11CD-4AF6-8FF6-F62B25FDB158}" dt="2021-12-14T14:57:57.163" v="4"/>
        <pc:sldMkLst>
          <pc:docMk/>
          <pc:sldMk cId="3822817676" sldId="258"/>
        </pc:sldMkLst>
      </pc:sldChg>
      <pc:sldChg chg="add replId">
        <pc:chgData name="Дороднова Лера" userId="c70857be0c3f3660" providerId="Windows Live" clId="Web-{1FEABA28-11CD-4AF6-8FF6-F62B25FDB158}" dt="2021-12-14T14:57:59.882" v="5"/>
        <pc:sldMkLst>
          <pc:docMk/>
          <pc:sldMk cId="4076098376" sldId="259"/>
        </pc:sldMkLst>
      </pc:sldChg>
      <pc:sldChg chg="add replId">
        <pc:chgData name="Дороднова Лера" userId="c70857be0c3f3660" providerId="Windows Live" clId="Web-{1FEABA28-11CD-4AF6-8FF6-F62B25FDB158}" dt="2021-12-14T14:58:10.821" v="6"/>
        <pc:sldMkLst>
          <pc:docMk/>
          <pc:sldMk cId="621066527" sldId="260"/>
        </pc:sldMkLst>
      </pc:sldChg>
      <pc:sldChg chg="add replId">
        <pc:chgData name="Дороднова Лера" userId="c70857be0c3f3660" providerId="Windows Live" clId="Web-{1FEABA28-11CD-4AF6-8FF6-F62B25FDB158}" dt="2021-12-14T14:58:14.961" v="7"/>
        <pc:sldMkLst>
          <pc:docMk/>
          <pc:sldMk cId="835076730" sldId="261"/>
        </pc:sldMkLst>
      </pc:sldChg>
      <pc:sldChg chg="add replId">
        <pc:chgData name="Дороднова Лера" userId="c70857be0c3f3660" providerId="Windows Live" clId="Web-{1FEABA28-11CD-4AF6-8FF6-F62B25FDB158}" dt="2021-12-14T14:58:16.008" v="8"/>
        <pc:sldMkLst>
          <pc:docMk/>
          <pc:sldMk cId="3556262412" sldId="262"/>
        </pc:sldMkLst>
      </pc:sldChg>
      <pc:sldChg chg="add replId">
        <pc:chgData name="Дороднова Лера" userId="c70857be0c3f3660" providerId="Windows Live" clId="Web-{1FEABA28-11CD-4AF6-8FF6-F62B25FDB158}" dt="2021-12-14T14:58:16.727" v="9"/>
        <pc:sldMkLst>
          <pc:docMk/>
          <pc:sldMk cId="1265563539" sldId="263"/>
        </pc:sldMkLst>
      </pc:sldChg>
      <pc:sldChg chg="add replId">
        <pc:chgData name="Дороднова Лера" userId="c70857be0c3f3660" providerId="Windows Live" clId="Web-{1FEABA28-11CD-4AF6-8FF6-F62B25FDB158}" dt="2021-12-14T14:58:17.180" v="10"/>
        <pc:sldMkLst>
          <pc:docMk/>
          <pc:sldMk cId="2312595870" sldId="264"/>
        </pc:sldMkLst>
      </pc:sldChg>
      <pc:sldChg chg="add replId">
        <pc:chgData name="Дороднова Лера" userId="c70857be0c3f3660" providerId="Windows Live" clId="Web-{1FEABA28-11CD-4AF6-8FF6-F62B25FDB158}" dt="2021-12-14T14:58:17.868" v="11"/>
        <pc:sldMkLst>
          <pc:docMk/>
          <pc:sldMk cId="652766026" sldId="265"/>
        </pc:sldMkLst>
      </pc:sldChg>
      <pc:sldChg chg="add replId">
        <pc:chgData name="Дороднова Лера" userId="c70857be0c3f3660" providerId="Windows Live" clId="Web-{1FEABA28-11CD-4AF6-8FF6-F62B25FDB158}" dt="2021-12-14T14:58:18.368" v="12"/>
        <pc:sldMkLst>
          <pc:docMk/>
          <pc:sldMk cId="2390905980" sldId="266"/>
        </pc:sldMkLst>
      </pc:sldChg>
      <pc:sldChg chg="add replId">
        <pc:chgData name="Дороднова Лера" userId="c70857be0c3f3660" providerId="Windows Live" clId="Web-{1FEABA28-11CD-4AF6-8FF6-F62B25FDB158}" dt="2021-12-14T14:58:18.852" v="13"/>
        <pc:sldMkLst>
          <pc:docMk/>
          <pc:sldMk cId="1481151096" sldId="267"/>
        </pc:sldMkLst>
      </pc:sldChg>
      <pc:sldChg chg="add replId">
        <pc:chgData name="Дороднова Лера" userId="c70857be0c3f3660" providerId="Windows Live" clId="Web-{1FEABA28-11CD-4AF6-8FF6-F62B25FDB158}" dt="2021-12-14T14:58:19.821" v="14"/>
        <pc:sldMkLst>
          <pc:docMk/>
          <pc:sldMk cId="4122144747" sldId="268"/>
        </pc:sldMkLst>
      </pc:sldChg>
      <pc:sldChg chg="add replId">
        <pc:chgData name="Дороднова Лера" userId="c70857be0c3f3660" providerId="Windows Live" clId="Web-{1FEABA28-11CD-4AF6-8FF6-F62B25FDB158}" dt="2021-12-14T14:58:20.712" v="15"/>
        <pc:sldMkLst>
          <pc:docMk/>
          <pc:sldMk cId="1474364428" sldId="269"/>
        </pc:sldMkLst>
      </pc:sldChg>
      <pc:sldChg chg="add replId">
        <pc:chgData name="Дороднова Лера" userId="c70857be0c3f3660" providerId="Windows Live" clId="Web-{1FEABA28-11CD-4AF6-8FF6-F62B25FDB158}" dt="2021-12-14T14:58:20.821" v="16"/>
        <pc:sldMkLst>
          <pc:docMk/>
          <pc:sldMk cId="3458331789" sldId="270"/>
        </pc:sldMkLst>
      </pc:sldChg>
      <pc:sldChg chg="add replId">
        <pc:chgData name="Дороднова Лера" userId="c70857be0c3f3660" providerId="Windows Live" clId="Web-{1FEABA28-11CD-4AF6-8FF6-F62B25FDB158}" dt="2021-12-14T14:58:21.493" v="17"/>
        <pc:sldMkLst>
          <pc:docMk/>
          <pc:sldMk cId="790505682" sldId="271"/>
        </pc:sldMkLst>
      </pc:sldChg>
    </pc:docChg>
  </pc:docChgLst>
  <pc:docChgLst>
    <pc:chgData name="Дороднова Лера" userId="c70857be0c3f3660" providerId="Windows Live" clId="Web-{590B4709-CE8B-4FC0-837C-36DFEB547564}"/>
    <pc:docChg chg="modSld">
      <pc:chgData name="Дороднова Лера" userId="c70857be0c3f3660" providerId="Windows Live" clId="Web-{590B4709-CE8B-4FC0-837C-36DFEB547564}" dt="2021-12-14T14:55:58.747" v="10" actId="14100"/>
      <pc:docMkLst>
        <pc:docMk/>
      </pc:docMkLst>
      <pc:sldChg chg="addSp delSp modSp mod modClrScheme chgLayout">
        <pc:chgData name="Дороднова Лера" userId="c70857be0c3f3660" providerId="Windows Live" clId="Web-{590B4709-CE8B-4FC0-837C-36DFEB547564}" dt="2021-12-14T14:55:58.747" v="10" actId="14100"/>
        <pc:sldMkLst>
          <pc:docMk/>
          <pc:sldMk cId="1351651579" sldId="256"/>
        </pc:sldMkLst>
        <pc:spChg chg="del">
          <ac:chgData name="Дороднова Лера" userId="c70857be0c3f3660" providerId="Windows Live" clId="Web-{590B4709-CE8B-4FC0-837C-36DFEB547564}" dt="2021-12-14T14:54:44.449" v="0"/>
          <ac:spMkLst>
            <pc:docMk/>
            <pc:sldMk cId="1351651579" sldId="256"/>
            <ac:spMk id="2" creationId="{00000000-0000-0000-0000-000000000000}"/>
          </ac:spMkLst>
        </pc:spChg>
        <pc:spChg chg="del">
          <ac:chgData name="Дороднова Лера" userId="c70857be0c3f3660" providerId="Windows Live" clId="Web-{590B4709-CE8B-4FC0-837C-36DFEB547564}" dt="2021-12-14T14:54:44.449" v="0"/>
          <ac:spMkLst>
            <pc:docMk/>
            <pc:sldMk cId="1351651579" sldId="256"/>
            <ac:spMk id="3" creationId="{00000000-0000-0000-0000-000000000000}"/>
          </ac:spMkLst>
        </pc:spChg>
        <pc:picChg chg="add mod">
          <ac:chgData name="Дороднова Лера" userId="c70857be0c3f3660" providerId="Windows Live" clId="Web-{590B4709-CE8B-4FC0-837C-36DFEB547564}" dt="2021-12-14T14:55:58.747" v="10" actId="14100"/>
          <ac:picMkLst>
            <pc:docMk/>
            <pc:sldMk cId="1351651579" sldId="256"/>
            <ac:picMk id="4" creationId="{432F9BB2-5576-4DEA-9B3A-3574B3986F1B}"/>
          </ac:picMkLst>
        </pc:picChg>
      </pc:sldChg>
    </pc:docChg>
  </pc:docChgLst>
  <pc:docChgLst>
    <pc:chgData name="Дороднова Лера" userId="c70857be0c3f3660" providerId="Windows Live" clId="Web-{934C2F78-60EF-403B-8155-6B775D5DEE05}"/>
    <pc:docChg chg="modSld">
      <pc:chgData name="Дороднова Лера" userId="c70857be0c3f3660" providerId="Windows Live" clId="Web-{934C2F78-60EF-403B-8155-6B775D5DEE05}" dt="2021-12-14T15:46:17.249" v="156" actId="20577"/>
      <pc:docMkLst>
        <pc:docMk/>
      </pc:docMkLst>
      <pc:sldChg chg="addSp modSp">
        <pc:chgData name="Дороднова Лера" userId="c70857be0c3f3660" providerId="Windows Live" clId="Web-{934C2F78-60EF-403B-8155-6B775D5DEE05}" dt="2021-12-14T15:46:17.249" v="156" actId="20577"/>
        <pc:sldMkLst>
          <pc:docMk/>
          <pc:sldMk cId="790505682" sldId="271"/>
        </pc:sldMkLst>
        <pc:spChg chg="add mod">
          <ac:chgData name="Дороднова Лера" userId="c70857be0c3f3660" providerId="Windows Live" clId="Web-{934C2F78-60EF-403B-8155-6B775D5DEE05}" dt="2021-12-14T15:46:17.249" v="156" actId="20577"/>
          <ac:spMkLst>
            <pc:docMk/>
            <pc:sldMk cId="790505682" sldId="271"/>
            <ac:spMk id="3" creationId="{C31F7C7E-ED5C-4829-A39A-FACEE6F92ADC}"/>
          </ac:spMkLst>
        </pc:spChg>
      </pc:sldChg>
    </pc:docChg>
  </pc:docChgLst>
  <pc:docChgLst>
    <pc:chgData name="Дороднова Лера" userId="c70857be0c3f3660" providerId="Windows Live" clId="Web-{3DD84BEE-8D87-4278-B484-F165FB84B036}"/>
    <pc:docChg chg="modSld">
      <pc:chgData name="Дороднова Лера" userId="c70857be0c3f3660" providerId="Windows Live" clId="Web-{3DD84BEE-8D87-4278-B484-F165FB84B036}" dt="2021-12-15T22:13:34.082" v="796"/>
      <pc:docMkLst>
        <pc:docMk/>
      </pc:docMkLst>
      <pc:sldChg chg="addSp modSp">
        <pc:chgData name="Дороднова Лера" userId="c70857be0c3f3660" providerId="Windows Live" clId="Web-{3DD84BEE-8D87-4278-B484-F165FB84B036}" dt="2021-12-15T21:42:26.221" v="139" actId="1076"/>
        <pc:sldMkLst>
          <pc:docMk/>
          <pc:sldMk cId="652766026" sldId="265"/>
        </pc:sldMkLst>
        <pc:spChg chg="add mod">
          <ac:chgData name="Дороднова Лера" userId="c70857be0c3f3660" providerId="Windows Live" clId="Web-{3DD84BEE-8D87-4278-B484-F165FB84B036}" dt="2021-12-15T21:34:37.318" v="45" actId="1076"/>
          <ac:spMkLst>
            <pc:docMk/>
            <pc:sldMk cId="652766026" sldId="265"/>
            <ac:spMk id="3" creationId="{C3807A50-21EE-4D29-B0B7-F97E9F10482E}"/>
          </ac:spMkLst>
        </pc:spChg>
        <pc:spChg chg="add mod">
          <ac:chgData name="Дороднова Лера" userId="c70857be0c3f3660" providerId="Windows Live" clId="Web-{3DD84BEE-8D87-4278-B484-F165FB84B036}" dt="2021-12-15T21:40:21.561" v="130" actId="1076"/>
          <ac:spMkLst>
            <pc:docMk/>
            <pc:sldMk cId="652766026" sldId="265"/>
            <ac:spMk id="4" creationId="{6BFFC6C9-2645-4CBE-AE28-76AACFE4EF87}"/>
          </ac:spMkLst>
        </pc:spChg>
        <pc:picChg chg="add mod">
          <ac:chgData name="Дороднова Лера" userId="c70857be0c3f3660" providerId="Windows Live" clId="Web-{3DD84BEE-8D87-4278-B484-F165FB84B036}" dt="2021-12-15T21:40:23.593" v="131" actId="1076"/>
          <ac:picMkLst>
            <pc:docMk/>
            <pc:sldMk cId="652766026" sldId="265"/>
            <ac:picMk id="5" creationId="{275BC9A7-1A00-4399-A07E-82CD80E556E5}"/>
          </ac:picMkLst>
        </pc:picChg>
        <pc:picChg chg="add mod">
          <ac:chgData name="Дороднова Лера" userId="c70857be0c3f3660" providerId="Windows Live" clId="Web-{3DD84BEE-8D87-4278-B484-F165FB84B036}" dt="2021-12-15T21:40:26.593" v="132" actId="1076"/>
          <ac:picMkLst>
            <pc:docMk/>
            <pc:sldMk cId="652766026" sldId="265"/>
            <ac:picMk id="6" creationId="{C6E4DC19-B056-4A2E-B2D1-7AFC3E7BB112}"/>
          </ac:picMkLst>
        </pc:picChg>
        <pc:picChg chg="add mod">
          <ac:chgData name="Дороднова Лера" userId="c70857be0c3f3660" providerId="Windows Live" clId="Web-{3DD84BEE-8D87-4278-B484-F165FB84B036}" dt="2021-12-15T21:40:36.546" v="134" actId="1076"/>
          <ac:picMkLst>
            <pc:docMk/>
            <pc:sldMk cId="652766026" sldId="265"/>
            <ac:picMk id="8" creationId="{0B5775CF-621B-46F4-BED2-DC5B21C8143D}"/>
          </ac:picMkLst>
        </pc:picChg>
        <pc:picChg chg="add mod">
          <ac:chgData name="Дороднова Лера" userId="c70857be0c3f3660" providerId="Windows Live" clId="Web-{3DD84BEE-8D87-4278-B484-F165FB84B036}" dt="2021-12-15T21:40:39.812" v="135" actId="1076"/>
          <ac:picMkLst>
            <pc:docMk/>
            <pc:sldMk cId="652766026" sldId="265"/>
            <ac:picMk id="9" creationId="{60648991-366C-4E5E-9272-EC6D86DC3DFD}"/>
          </ac:picMkLst>
        </pc:picChg>
        <pc:picChg chg="add mod">
          <ac:chgData name="Дороднова Лера" userId="c70857be0c3f3660" providerId="Windows Live" clId="Web-{3DD84BEE-8D87-4278-B484-F165FB84B036}" dt="2021-12-15T21:41:18.360" v="137" actId="1076"/>
          <ac:picMkLst>
            <pc:docMk/>
            <pc:sldMk cId="652766026" sldId="265"/>
            <ac:picMk id="10" creationId="{D29E314E-43B4-4E88-BAD9-5FE47A19DE26}"/>
          </ac:picMkLst>
        </pc:picChg>
        <pc:picChg chg="add mod">
          <ac:chgData name="Дороднова Лера" userId="c70857be0c3f3660" providerId="Windows Live" clId="Web-{3DD84BEE-8D87-4278-B484-F165FB84B036}" dt="2021-12-15T21:42:26.221" v="139" actId="1076"/>
          <ac:picMkLst>
            <pc:docMk/>
            <pc:sldMk cId="652766026" sldId="265"/>
            <ac:picMk id="11" creationId="{A993F0F5-EF1E-4AFF-BBEC-D107205E22D3}"/>
          </ac:picMkLst>
        </pc:picChg>
      </pc:sldChg>
      <pc:sldChg chg="addSp modSp">
        <pc:chgData name="Дороднова Лера" userId="c70857be0c3f3660" providerId="Windows Live" clId="Web-{3DD84BEE-8D87-4278-B484-F165FB84B036}" dt="2021-12-15T21:51:02.703" v="482"/>
        <pc:sldMkLst>
          <pc:docMk/>
          <pc:sldMk cId="2390905980" sldId="266"/>
        </pc:sldMkLst>
        <pc:spChg chg="add mod">
          <ac:chgData name="Дороднова Лера" userId="c70857be0c3f3660" providerId="Windows Live" clId="Web-{3DD84BEE-8D87-4278-B484-F165FB84B036}" dt="2021-12-15T21:45:05.303" v="164" actId="1076"/>
          <ac:spMkLst>
            <pc:docMk/>
            <pc:sldMk cId="2390905980" sldId="266"/>
            <ac:spMk id="3" creationId="{C7A75D27-867C-45B1-A465-8B28C1D5C9B7}"/>
          </ac:spMkLst>
        </pc:spChg>
        <pc:spChg chg="add mod">
          <ac:chgData name="Дороднова Лера" userId="c70857be0c3f3660" providerId="Windows Live" clId="Web-{3DD84BEE-8D87-4278-B484-F165FB84B036}" dt="2021-12-15T21:51:02.703" v="482"/>
          <ac:spMkLst>
            <pc:docMk/>
            <pc:sldMk cId="2390905980" sldId="266"/>
            <ac:spMk id="4" creationId="{67E78660-7FAF-4808-A649-4AA7302EF3DE}"/>
          </ac:spMkLst>
        </pc:spChg>
      </pc:sldChg>
      <pc:sldChg chg="addSp modSp">
        <pc:chgData name="Дороднова Лера" userId="c70857be0c3f3660" providerId="Windows Live" clId="Web-{3DD84BEE-8D87-4278-B484-F165FB84B036}" dt="2021-12-15T22:01:46.814" v="603" actId="1076"/>
        <pc:sldMkLst>
          <pc:docMk/>
          <pc:sldMk cId="1481151096" sldId="267"/>
        </pc:sldMkLst>
        <pc:spChg chg="add mod">
          <ac:chgData name="Дороднова Лера" userId="c70857be0c3f3660" providerId="Windows Live" clId="Web-{3DD84BEE-8D87-4278-B484-F165FB84B036}" dt="2021-12-15T21:52:09.924" v="508" actId="1076"/>
          <ac:spMkLst>
            <pc:docMk/>
            <pc:sldMk cId="1481151096" sldId="267"/>
            <ac:spMk id="3" creationId="{01196D8F-1009-4CDC-83AB-BE64ACC36860}"/>
          </ac:spMkLst>
        </pc:spChg>
        <pc:spChg chg="add mod">
          <ac:chgData name="Дороднова Лера" userId="c70857be0c3f3660" providerId="Windows Live" clId="Web-{3DD84BEE-8D87-4278-B484-F165FB84B036}" dt="2021-12-15T22:01:46.814" v="603" actId="1076"/>
          <ac:spMkLst>
            <pc:docMk/>
            <pc:sldMk cId="1481151096" sldId="267"/>
            <ac:spMk id="9" creationId="{AA534E47-3EF5-416F-A707-8748C70162BA}"/>
          </ac:spMkLst>
        </pc:spChg>
        <pc:spChg chg="add mod">
          <ac:chgData name="Дороднова Лера" userId="c70857be0c3f3660" providerId="Windows Live" clId="Web-{3DD84BEE-8D87-4278-B484-F165FB84B036}" dt="2021-12-15T21:59:56.983" v="564" actId="1076"/>
          <ac:spMkLst>
            <pc:docMk/>
            <pc:sldMk cId="1481151096" sldId="267"/>
            <ac:spMk id="10" creationId="{3A541883-9E50-4598-A0CC-9739484EA95C}"/>
          </ac:spMkLst>
        </pc:spChg>
        <pc:spChg chg="add mod">
          <ac:chgData name="Дороднова Лера" userId="c70857be0c3f3660" providerId="Windows Live" clId="Web-{3DD84BEE-8D87-4278-B484-F165FB84B036}" dt="2021-12-15T22:00:39.109" v="581" actId="1076"/>
          <ac:spMkLst>
            <pc:docMk/>
            <pc:sldMk cId="1481151096" sldId="267"/>
            <ac:spMk id="11" creationId="{210382A2-3261-45D8-A9E4-E75987D98A45}"/>
          </ac:spMkLst>
        </pc:spChg>
        <pc:spChg chg="add mod">
          <ac:chgData name="Дороднова Лера" userId="c70857be0c3f3660" providerId="Windows Live" clId="Web-{3DD84BEE-8D87-4278-B484-F165FB84B036}" dt="2021-12-15T22:01:40.720" v="602" actId="1076"/>
          <ac:spMkLst>
            <pc:docMk/>
            <pc:sldMk cId="1481151096" sldId="267"/>
            <ac:spMk id="12" creationId="{435C2CB1-A835-49FE-BD92-274009D72944}"/>
          </ac:spMkLst>
        </pc:spChg>
        <pc:picChg chg="add mod">
          <ac:chgData name="Дороднова Лера" userId="c70857be0c3f3660" providerId="Windows Live" clId="Web-{3DD84BEE-8D87-4278-B484-F165FB84B036}" dt="2021-12-15T21:58:11.683" v="524" actId="1076"/>
          <ac:picMkLst>
            <pc:docMk/>
            <pc:sldMk cId="1481151096" sldId="267"/>
            <ac:picMk id="4" creationId="{8EF096A4-D1A0-424D-9916-2EBE3D552839}"/>
          </ac:picMkLst>
        </pc:picChg>
        <pc:picChg chg="add mod modCrop">
          <ac:chgData name="Дороднова Лера" userId="c70857be0c3f3660" providerId="Windows Live" clId="Web-{3DD84BEE-8D87-4278-B484-F165FB84B036}" dt="2021-12-15T21:56:16.399" v="517" actId="1076"/>
          <ac:picMkLst>
            <pc:docMk/>
            <pc:sldMk cId="1481151096" sldId="267"/>
            <ac:picMk id="5" creationId="{59DBF9C1-FA6F-4D89-8961-26B6C3F9EF58}"/>
          </ac:picMkLst>
        </pc:picChg>
        <pc:picChg chg="add mod">
          <ac:chgData name="Дороднова Лера" userId="c70857be0c3f3660" providerId="Windows Live" clId="Web-{3DD84BEE-8D87-4278-B484-F165FB84B036}" dt="2021-12-15T21:57:27.682" v="519" actId="1076"/>
          <ac:picMkLst>
            <pc:docMk/>
            <pc:sldMk cId="1481151096" sldId="267"/>
            <ac:picMk id="6" creationId="{D04AD6A5-9717-41DD-A67E-30B7DC13FCE4}"/>
          </ac:picMkLst>
        </pc:picChg>
        <pc:picChg chg="add mod">
          <ac:chgData name="Дороднова Лера" userId="c70857be0c3f3660" providerId="Windows Live" clId="Web-{3DD84BEE-8D87-4278-B484-F165FB84B036}" dt="2021-12-15T21:58:09.871" v="523" actId="1076"/>
          <ac:picMkLst>
            <pc:docMk/>
            <pc:sldMk cId="1481151096" sldId="267"/>
            <ac:picMk id="8" creationId="{1CE3C3B0-70D8-4C00-93F6-BDA278D07943}"/>
          </ac:picMkLst>
        </pc:picChg>
      </pc:sldChg>
      <pc:sldChg chg="addSp modSp">
        <pc:chgData name="Дороднова Лера" userId="c70857be0c3f3660" providerId="Windows Live" clId="Web-{3DD84BEE-8D87-4278-B484-F165FB84B036}" dt="2021-12-15T22:13:34.082" v="796"/>
        <pc:sldMkLst>
          <pc:docMk/>
          <pc:sldMk cId="4122144747" sldId="268"/>
        </pc:sldMkLst>
        <pc:spChg chg="add mod">
          <ac:chgData name="Дороднова Лера" userId="c70857be0c3f3660" providerId="Windows Live" clId="Web-{3DD84BEE-8D87-4278-B484-F165FB84B036}" dt="2021-12-15T22:04:48.725" v="634" actId="1076"/>
          <ac:spMkLst>
            <pc:docMk/>
            <pc:sldMk cId="4122144747" sldId="268"/>
            <ac:spMk id="4" creationId="{84B6F652-9924-42C4-9DCC-3730E856FDE0}"/>
          </ac:spMkLst>
        </pc:spChg>
        <pc:spChg chg="add mod">
          <ac:chgData name="Дороднова Лера" userId="c70857be0c3f3660" providerId="Windows Live" clId="Web-{3DD84BEE-8D87-4278-B484-F165FB84B036}" dt="2021-12-15T22:06:30.837" v="670" actId="20577"/>
          <ac:spMkLst>
            <pc:docMk/>
            <pc:sldMk cId="4122144747" sldId="268"/>
            <ac:spMk id="5" creationId="{8A6F870E-4246-454C-852D-6E7512FE83C7}"/>
          </ac:spMkLst>
        </pc:spChg>
        <pc:spChg chg="add mod">
          <ac:chgData name="Дороднова Лера" userId="c70857be0c3f3660" providerId="Windows Live" clId="Web-{3DD84BEE-8D87-4278-B484-F165FB84B036}" dt="2021-12-15T22:07:13.760" v="685" actId="1076"/>
          <ac:spMkLst>
            <pc:docMk/>
            <pc:sldMk cId="4122144747" sldId="268"/>
            <ac:spMk id="6" creationId="{A3C2E395-5DB3-4D69-BE59-2ABBE111DFF1}"/>
          </ac:spMkLst>
        </pc:spChg>
        <pc:spChg chg="add mod">
          <ac:chgData name="Дороднова Лера" userId="c70857be0c3f3660" providerId="Windows Live" clId="Web-{3DD84BEE-8D87-4278-B484-F165FB84B036}" dt="2021-12-15T22:07:55.058" v="702" actId="1076"/>
          <ac:spMkLst>
            <pc:docMk/>
            <pc:sldMk cId="4122144747" sldId="268"/>
            <ac:spMk id="8" creationId="{9718DC51-9F67-41E1-8203-604A6A95DED9}"/>
          </ac:spMkLst>
        </pc:spChg>
        <pc:spChg chg="add mod">
          <ac:chgData name="Дороднова Лера" userId="c70857be0c3f3660" providerId="Windows Live" clId="Web-{3DD84BEE-8D87-4278-B484-F165FB84B036}" dt="2021-12-15T22:09:20.966" v="723" actId="1076"/>
          <ac:spMkLst>
            <pc:docMk/>
            <pc:sldMk cId="4122144747" sldId="268"/>
            <ac:spMk id="9" creationId="{5B371932-C4F5-4EDF-8CFB-D6F67DE06353}"/>
          </ac:spMkLst>
        </pc:spChg>
        <pc:spChg chg="add mod">
          <ac:chgData name="Дороднова Лера" userId="c70857be0c3f3660" providerId="Windows Live" clId="Web-{3DD84BEE-8D87-4278-B484-F165FB84B036}" dt="2021-12-15T22:10:26.452" v="740" actId="1076"/>
          <ac:spMkLst>
            <pc:docMk/>
            <pc:sldMk cId="4122144747" sldId="268"/>
            <ac:spMk id="10" creationId="{5FE1996A-6DF6-4702-922A-205B23EDBD07}"/>
          </ac:spMkLst>
        </pc:spChg>
        <pc:spChg chg="add mod">
          <ac:chgData name="Дороднова Лера" userId="c70857be0c3f3660" providerId="Windows Live" clId="Web-{3DD84BEE-8D87-4278-B484-F165FB84B036}" dt="2021-12-15T22:11:11.954" v="765" actId="1076"/>
          <ac:spMkLst>
            <pc:docMk/>
            <pc:sldMk cId="4122144747" sldId="268"/>
            <ac:spMk id="11" creationId="{BB4EE6B7-B53C-4523-97F2-4B269B918DBE}"/>
          </ac:spMkLst>
        </pc:spChg>
        <pc:spChg chg="add mod">
          <ac:chgData name="Дороднова Лера" userId="c70857be0c3f3660" providerId="Windows Live" clId="Web-{3DD84BEE-8D87-4278-B484-F165FB84B036}" dt="2021-12-15T22:13:22.863" v="795" actId="1076"/>
          <ac:spMkLst>
            <pc:docMk/>
            <pc:sldMk cId="4122144747" sldId="268"/>
            <ac:spMk id="12" creationId="{37219223-442B-4C01-B62A-4399ACC369F5}"/>
          </ac:spMkLst>
        </pc:spChg>
        <pc:spChg chg="add mod ord">
          <ac:chgData name="Дороднова Лера" userId="c70857be0c3f3660" providerId="Windows Live" clId="Web-{3DD84BEE-8D87-4278-B484-F165FB84B036}" dt="2021-12-15T22:13:34.082" v="796"/>
          <ac:spMkLst>
            <pc:docMk/>
            <pc:sldMk cId="4122144747" sldId="268"/>
            <ac:spMk id="13" creationId="{C36F0344-E900-4160-A4FE-E56DFAECC6E9}"/>
          </ac:spMkLst>
        </pc:spChg>
        <pc:picChg chg="add mod">
          <ac:chgData name="Дороднова Лера" userId="c70857be0c3f3660" providerId="Windows Live" clId="Web-{3DD84BEE-8D87-4278-B484-F165FB84B036}" dt="2021-12-15T22:12:42.518" v="789" actId="1076"/>
          <ac:picMkLst>
            <pc:docMk/>
            <pc:sldMk cId="4122144747" sldId="268"/>
            <ac:picMk id="3" creationId="{C2B283E4-5715-4B92-B26A-EED5CBEB43B5}"/>
          </ac:picMkLst>
        </pc:picChg>
      </pc:sldChg>
    </pc:docChg>
  </pc:docChgLst>
  <pc:docChgLst>
    <pc:chgData name="Дороднова Лера" userId="c70857be0c3f3660" providerId="Windows Live" clId="Web-{B7F9B72E-BE36-4D85-BF91-9E4B02796C04}"/>
    <pc:docChg chg="modSld">
      <pc:chgData name="Дороднова Лера" userId="c70857be0c3f3660" providerId="Windows Live" clId="Web-{B7F9B72E-BE36-4D85-BF91-9E4B02796C04}" dt="2021-12-15T21:30:09.799" v="901" actId="1076"/>
      <pc:docMkLst>
        <pc:docMk/>
      </pc:docMkLst>
      <pc:sldChg chg="addSp delSp modSp">
        <pc:chgData name="Дороднова Лера" userId="c70857be0c3f3660" providerId="Windows Live" clId="Web-{B7F9B72E-BE36-4D85-BF91-9E4B02796C04}" dt="2021-12-15T20:27:19.112" v="165"/>
        <pc:sldMkLst>
          <pc:docMk/>
          <pc:sldMk cId="2675353614" sldId="257"/>
        </pc:sldMkLst>
        <pc:spChg chg="add mod">
          <ac:chgData name="Дороднова Лера" userId="c70857be0c3f3660" providerId="Windows Live" clId="Web-{B7F9B72E-BE36-4D85-BF91-9E4B02796C04}" dt="2021-12-15T20:27:19.112" v="165"/>
          <ac:spMkLst>
            <pc:docMk/>
            <pc:sldMk cId="2675353614" sldId="257"/>
            <ac:spMk id="3" creationId="{173FE495-2D8A-4A8D-9D27-BB7F4C696AB5}"/>
          </ac:spMkLst>
        </pc:spChg>
        <pc:spChg chg="add del mod">
          <ac:chgData name="Дороднова Лера" userId="c70857be0c3f3660" providerId="Windows Live" clId="Web-{B7F9B72E-BE36-4D85-BF91-9E4B02796C04}" dt="2021-12-15T20:17:15.774" v="3"/>
          <ac:spMkLst>
            <pc:docMk/>
            <pc:sldMk cId="2675353614" sldId="257"/>
            <ac:spMk id="4" creationId="{EC6D3983-AA3B-4EB1-A457-049943265A7A}"/>
          </ac:spMkLst>
        </pc:spChg>
      </pc:sldChg>
      <pc:sldChg chg="addSp modSp">
        <pc:chgData name="Дороднова Лера" userId="c70857be0c3f3660" providerId="Windows Live" clId="Web-{B7F9B72E-BE36-4D85-BF91-9E4B02796C04}" dt="2021-12-15T20:41:31.204" v="348" actId="1076"/>
        <pc:sldMkLst>
          <pc:docMk/>
          <pc:sldMk cId="3822817676" sldId="258"/>
        </pc:sldMkLst>
        <pc:spChg chg="add mod">
          <ac:chgData name="Дороднова Лера" userId="c70857be0c3f3660" providerId="Windows Live" clId="Web-{B7F9B72E-BE36-4D85-BF91-9E4B02796C04}" dt="2021-12-15T20:31:26.616" v="291" actId="1076"/>
          <ac:spMkLst>
            <pc:docMk/>
            <pc:sldMk cId="3822817676" sldId="258"/>
            <ac:spMk id="3" creationId="{005E3E24-FDB5-49CF-B6E9-8D28C60DC4D4}"/>
          </ac:spMkLst>
        </pc:spChg>
        <pc:spChg chg="add mod">
          <ac:chgData name="Дороднова Лера" userId="c70857be0c3f3660" providerId="Windows Live" clId="Web-{B7F9B72E-BE36-4D85-BF91-9E4B02796C04}" dt="2021-12-15T20:31:30.773" v="292" actId="1076"/>
          <ac:spMkLst>
            <pc:docMk/>
            <pc:sldMk cId="3822817676" sldId="258"/>
            <ac:spMk id="4" creationId="{572AED16-2CF8-46FC-B843-7190B9C5A731}"/>
          </ac:spMkLst>
        </pc:spChg>
        <pc:picChg chg="mod">
          <ac:chgData name="Дороднова Лера" userId="c70857be0c3f3660" providerId="Windows Live" clId="Web-{B7F9B72E-BE36-4D85-BF91-9E4B02796C04}" dt="2021-12-15T20:33:39.009" v="304"/>
          <ac:picMkLst>
            <pc:docMk/>
            <pc:sldMk cId="3822817676" sldId="258"/>
            <ac:picMk id="2" creationId="{AAC5E666-65C7-4705-BA2B-F94764AE996A}"/>
          </ac:picMkLst>
        </pc:picChg>
        <pc:picChg chg="add mod">
          <ac:chgData name="Дороднова Лера" userId="c70857be0c3f3660" providerId="Windows Live" clId="Web-{B7F9B72E-BE36-4D85-BF91-9E4B02796C04}" dt="2021-12-15T20:41:04.798" v="341" actId="1076"/>
          <ac:picMkLst>
            <pc:docMk/>
            <pc:sldMk cId="3822817676" sldId="258"/>
            <ac:picMk id="5" creationId="{0602ACBE-2692-42F3-951C-039DE0B026D0}"/>
          </ac:picMkLst>
        </pc:picChg>
        <pc:picChg chg="add mod">
          <ac:chgData name="Дороднова Лера" userId="c70857be0c3f3660" providerId="Windows Live" clId="Web-{B7F9B72E-BE36-4D85-BF91-9E4B02796C04}" dt="2021-12-15T20:40:36.828" v="333" actId="1076"/>
          <ac:picMkLst>
            <pc:docMk/>
            <pc:sldMk cId="3822817676" sldId="258"/>
            <ac:picMk id="6" creationId="{231033B0-5C7C-4215-BE5A-80981D3588B7}"/>
          </ac:picMkLst>
        </pc:picChg>
        <pc:picChg chg="add mod ord">
          <ac:chgData name="Дороднова Лера" userId="c70857be0c3f3660" providerId="Windows Live" clId="Web-{B7F9B72E-BE36-4D85-BF91-9E4B02796C04}" dt="2021-12-15T20:41:31.204" v="348" actId="1076"/>
          <ac:picMkLst>
            <pc:docMk/>
            <pc:sldMk cId="3822817676" sldId="258"/>
            <ac:picMk id="8" creationId="{9050E540-1DA5-4DAD-8F32-CA9DBDB25454}"/>
          </ac:picMkLst>
        </pc:picChg>
        <pc:picChg chg="add mod">
          <ac:chgData name="Дороднова Лера" userId="c70857be0c3f3660" providerId="Windows Live" clId="Web-{B7F9B72E-BE36-4D85-BF91-9E4B02796C04}" dt="2021-12-15T20:40:54.704" v="338" actId="1076"/>
          <ac:picMkLst>
            <pc:docMk/>
            <pc:sldMk cId="3822817676" sldId="258"/>
            <ac:picMk id="9" creationId="{E2521685-BAFA-447E-BEDC-CCEDB715BAAF}"/>
          </ac:picMkLst>
        </pc:picChg>
        <pc:picChg chg="add mod">
          <ac:chgData name="Дороднова Лера" userId="c70857be0c3f3660" providerId="Windows Live" clId="Web-{B7F9B72E-BE36-4D85-BF91-9E4B02796C04}" dt="2021-12-15T20:41:20.501" v="345" actId="1076"/>
          <ac:picMkLst>
            <pc:docMk/>
            <pc:sldMk cId="3822817676" sldId="258"/>
            <ac:picMk id="10" creationId="{2AF322C8-9FC7-407C-B3ED-1BD465CB76B9}"/>
          </ac:picMkLst>
        </pc:picChg>
        <pc:picChg chg="add mod">
          <ac:chgData name="Дороднова Лера" userId="c70857be0c3f3660" providerId="Windows Live" clId="Web-{B7F9B72E-BE36-4D85-BF91-9E4B02796C04}" dt="2021-12-15T20:41:15.985" v="344" actId="1076"/>
          <ac:picMkLst>
            <pc:docMk/>
            <pc:sldMk cId="3822817676" sldId="258"/>
            <ac:picMk id="11" creationId="{6F6D79A9-36D9-4746-90AF-192F4A2FD46C}"/>
          </ac:picMkLst>
        </pc:picChg>
      </pc:sldChg>
      <pc:sldChg chg="addSp modSp">
        <pc:chgData name="Дороднова Лера" userId="c70857be0c3f3660" providerId="Windows Live" clId="Web-{B7F9B72E-BE36-4D85-BF91-9E4B02796C04}" dt="2021-12-15T20:48:36.992" v="422"/>
        <pc:sldMkLst>
          <pc:docMk/>
          <pc:sldMk cId="4076098376" sldId="259"/>
        </pc:sldMkLst>
        <pc:spChg chg="add mod">
          <ac:chgData name="Дороднова Лера" userId="c70857be0c3f3660" providerId="Windows Live" clId="Web-{B7F9B72E-BE36-4D85-BF91-9E4B02796C04}" dt="2021-12-15T20:42:54.377" v="370" actId="14100"/>
          <ac:spMkLst>
            <pc:docMk/>
            <pc:sldMk cId="4076098376" sldId="259"/>
            <ac:spMk id="3" creationId="{5126EF12-04C5-4843-95F8-A9DE6541CE14}"/>
          </ac:spMkLst>
        </pc:spChg>
        <pc:spChg chg="add mod">
          <ac:chgData name="Дороднова Лера" userId="c70857be0c3f3660" providerId="Windows Live" clId="Web-{B7F9B72E-BE36-4D85-BF91-9E4B02796C04}" dt="2021-12-15T20:46:51.959" v="403" actId="1076"/>
          <ac:spMkLst>
            <pc:docMk/>
            <pc:sldMk cId="4076098376" sldId="259"/>
            <ac:spMk id="4" creationId="{472D8C61-92F3-4316-9689-3E2B4F530A1B}"/>
          </ac:spMkLst>
        </pc:spChg>
        <pc:spChg chg="add mod">
          <ac:chgData name="Дороднова Лера" userId="c70857be0c3f3660" providerId="Windows Live" clId="Web-{B7F9B72E-BE36-4D85-BF91-9E4B02796C04}" dt="2021-12-15T20:46:55.334" v="404" actId="1076"/>
          <ac:spMkLst>
            <pc:docMk/>
            <pc:sldMk cId="4076098376" sldId="259"/>
            <ac:spMk id="5" creationId="{17BE52C5-84A0-4D16-BEAF-6834926EDA56}"/>
          </ac:spMkLst>
        </pc:spChg>
        <pc:picChg chg="mod">
          <ac:chgData name="Дороднова Лера" userId="c70857be0c3f3660" providerId="Windows Live" clId="Web-{B7F9B72E-BE36-4D85-BF91-9E4B02796C04}" dt="2021-12-15T20:48:04.554" v="416" actId="1076"/>
          <ac:picMkLst>
            <pc:docMk/>
            <pc:sldMk cId="4076098376" sldId="259"/>
            <ac:picMk id="2" creationId="{AAC5E666-65C7-4705-BA2B-F94764AE996A}"/>
          </ac:picMkLst>
        </pc:picChg>
        <pc:picChg chg="add mod">
          <ac:chgData name="Дороднова Лера" userId="c70857be0c3f3660" providerId="Windows Live" clId="Web-{B7F9B72E-BE36-4D85-BF91-9E4B02796C04}" dt="2021-12-15T20:47:04.006" v="407" actId="1076"/>
          <ac:picMkLst>
            <pc:docMk/>
            <pc:sldMk cId="4076098376" sldId="259"/>
            <ac:picMk id="6" creationId="{D2F41F8C-69F7-4647-BAE2-FACDAD0CD00B}"/>
          </ac:picMkLst>
        </pc:picChg>
        <pc:picChg chg="add mod ord">
          <ac:chgData name="Дороднова Лера" userId="c70857be0c3f3660" providerId="Windows Live" clId="Web-{B7F9B72E-BE36-4D85-BF91-9E4B02796C04}" dt="2021-12-15T20:48:36.992" v="422"/>
          <ac:picMkLst>
            <pc:docMk/>
            <pc:sldMk cId="4076098376" sldId="259"/>
            <ac:picMk id="8" creationId="{7F1CF60A-A537-4F5A-B837-65898CBB9306}"/>
          </ac:picMkLst>
        </pc:picChg>
        <pc:picChg chg="add mod">
          <ac:chgData name="Дороднова Лера" userId="c70857be0c3f3660" providerId="Windows Live" clId="Web-{B7F9B72E-BE36-4D85-BF91-9E4B02796C04}" dt="2021-12-15T20:48:08.148" v="417" actId="1076"/>
          <ac:picMkLst>
            <pc:docMk/>
            <pc:sldMk cId="4076098376" sldId="259"/>
            <ac:picMk id="9" creationId="{63E57114-58D5-4BE8-9B6D-23BF6823C39A}"/>
          </ac:picMkLst>
        </pc:picChg>
        <pc:picChg chg="add mod">
          <ac:chgData name="Дороднова Лера" userId="c70857be0c3f3660" providerId="Windows Live" clId="Web-{B7F9B72E-BE36-4D85-BF91-9E4B02796C04}" dt="2021-12-15T20:48:29.867" v="420" actId="1076"/>
          <ac:picMkLst>
            <pc:docMk/>
            <pc:sldMk cId="4076098376" sldId="259"/>
            <ac:picMk id="10" creationId="{47A200C5-021A-4181-9C24-B87FFDBD2A51}"/>
          </ac:picMkLst>
        </pc:picChg>
      </pc:sldChg>
      <pc:sldChg chg="addSp modSp">
        <pc:chgData name="Дороднова Лера" userId="c70857be0c3f3660" providerId="Windows Live" clId="Web-{B7F9B72E-BE36-4D85-BF91-9E4B02796C04}" dt="2021-12-15T20:57:36.548" v="533" actId="14100"/>
        <pc:sldMkLst>
          <pc:docMk/>
          <pc:sldMk cId="621066527" sldId="260"/>
        </pc:sldMkLst>
        <pc:spChg chg="add mod">
          <ac:chgData name="Дороднова Лера" userId="c70857be0c3f3660" providerId="Windows Live" clId="Web-{B7F9B72E-BE36-4D85-BF91-9E4B02796C04}" dt="2021-12-15T20:50:22.885" v="452"/>
          <ac:spMkLst>
            <pc:docMk/>
            <pc:sldMk cId="621066527" sldId="260"/>
            <ac:spMk id="3" creationId="{9616CEDA-1A03-41FC-B0E8-D5BB7E46C7A9}"/>
          </ac:spMkLst>
        </pc:spChg>
        <pc:spChg chg="add mod">
          <ac:chgData name="Дороднова Лера" userId="c70857be0c3f3660" providerId="Windows Live" clId="Web-{B7F9B72E-BE36-4D85-BF91-9E4B02796C04}" dt="2021-12-15T20:53:22.466" v="513" actId="1076"/>
          <ac:spMkLst>
            <pc:docMk/>
            <pc:sldMk cId="621066527" sldId="260"/>
            <ac:spMk id="4" creationId="{B97B42E1-52EC-4359-A737-3D1F3CBCBB60}"/>
          </ac:spMkLst>
        </pc:spChg>
        <pc:picChg chg="add mod">
          <ac:chgData name="Дороднова Лера" userId="c70857be0c3f3660" providerId="Windows Live" clId="Web-{B7F9B72E-BE36-4D85-BF91-9E4B02796C04}" dt="2021-12-15T20:54:19.685" v="520" actId="1076"/>
          <ac:picMkLst>
            <pc:docMk/>
            <pc:sldMk cId="621066527" sldId="260"/>
            <ac:picMk id="5" creationId="{1E903395-E3E8-4D9C-94F9-FDC587918599}"/>
          </ac:picMkLst>
        </pc:picChg>
        <pc:picChg chg="add mod">
          <ac:chgData name="Дороднова Лера" userId="c70857be0c3f3660" providerId="Windows Live" clId="Web-{B7F9B72E-BE36-4D85-BF91-9E4B02796C04}" dt="2021-12-15T20:55:19.733" v="523" actId="1076"/>
          <ac:picMkLst>
            <pc:docMk/>
            <pc:sldMk cId="621066527" sldId="260"/>
            <ac:picMk id="6" creationId="{5D5B627F-03E0-4099-95AE-21325284366C}"/>
          </ac:picMkLst>
        </pc:picChg>
        <pc:picChg chg="add mod">
          <ac:chgData name="Дороднова Лера" userId="c70857be0c3f3660" providerId="Windows Live" clId="Web-{B7F9B72E-BE36-4D85-BF91-9E4B02796C04}" dt="2021-12-15T20:56:30.594" v="528" actId="1076"/>
          <ac:picMkLst>
            <pc:docMk/>
            <pc:sldMk cId="621066527" sldId="260"/>
            <ac:picMk id="8" creationId="{4E8E5405-0405-4C00-B9E0-9BD547B6F04A}"/>
          </ac:picMkLst>
        </pc:picChg>
        <pc:picChg chg="add mod">
          <ac:chgData name="Дороднова Лера" userId="c70857be0c3f3660" providerId="Windows Live" clId="Web-{B7F9B72E-BE36-4D85-BF91-9E4B02796C04}" dt="2021-12-15T20:57:36.548" v="533" actId="14100"/>
          <ac:picMkLst>
            <pc:docMk/>
            <pc:sldMk cId="621066527" sldId="260"/>
            <ac:picMk id="9" creationId="{7ED686AE-845C-485C-BDDB-BCB51663A92B}"/>
          </ac:picMkLst>
        </pc:picChg>
      </pc:sldChg>
      <pc:sldChg chg="addSp modSp">
        <pc:chgData name="Дороднова Лера" userId="c70857be0c3f3660" providerId="Windows Live" clId="Web-{B7F9B72E-BE36-4D85-BF91-9E4B02796C04}" dt="2021-12-15T21:05:40.853" v="653" actId="1076"/>
        <pc:sldMkLst>
          <pc:docMk/>
          <pc:sldMk cId="835076730" sldId="261"/>
        </pc:sldMkLst>
        <pc:spChg chg="add mod">
          <ac:chgData name="Дороднова Лера" userId="c70857be0c3f3660" providerId="Windows Live" clId="Web-{B7F9B72E-BE36-4D85-BF91-9E4B02796C04}" dt="2021-12-15T21:03:45.929" v="642" actId="1076"/>
          <ac:spMkLst>
            <pc:docMk/>
            <pc:sldMk cId="835076730" sldId="261"/>
            <ac:spMk id="3" creationId="{727865C8-FFC5-4243-AB77-AE4EABAF5633}"/>
          </ac:spMkLst>
        </pc:spChg>
        <pc:spChg chg="add mod">
          <ac:chgData name="Дороднова Лера" userId="c70857be0c3f3660" providerId="Windows Live" clId="Web-{B7F9B72E-BE36-4D85-BF91-9E4B02796C04}" dt="2021-12-15T21:03:55.257" v="644" actId="1076"/>
          <ac:spMkLst>
            <pc:docMk/>
            <pc:sldMk cId="835076730" sldId="261"/>
            <ac:spMk id="4" creationId="{92040E88-1864-4B19-87C2-A4E274001993}"/>
          </ac:spMkLst>
        </pc:spChg>
        <pc:picChg chg="add mod">
          <ac:chgData name="Дороднова Лера" userId="c70857be0c3f3660" providerId="Windows Live" clId="Web-{B7F9B72E-BE36-4D85-BF91-9E4B02796C04}" dt="2021-12-15T21:04:36.805" v="647" actId="1076"/>
          <ac:picMkLst>
            <pc:docMk/>
            <pc:sldMk cId="835076730" sldId="261"/>
            <ac:picMk id="5" creationId="{B7E2B162-DF98-4251-8C9E-B07CA29A1091}"/>
          </ac:picMkLst>
        </pc:picChg>
        <pc:picChg chg="add mod">
          <ac:chgData name="Дороднова Лера" userId="c70857be0c3f3660" providerId="Windows Live" clId="Web-{B7F9B72E-BE36-4D85-BF91-9E4B02796C04}" dt="2021-12-15T21:05:15.259" v="650" actId="1076"/>
          <ac:picMkLst>
            <pc:docMk/>
            <pc:sldMk cId="835076730" sldId="261"/>
            <ac:picMk id="6" creationId="{0B8ACB27-2D79-4F7B-9D91-74F8132CCBC2}"/>
          </ac:picMkLst>
        </pc:picChg>
        <pc:picChg chg="add mod">
          <ac:chgData name="Дороднова Лера" userId="c70857be0c3f3660" providerId="Windows Live" clId="Web-{B7F9B72E-BE36-4D85-BF91-9E4B02796C04}" dt="2021-12-15T21:05:40.853" v="653" actId="1076"/>
          <ac:picMkLst>
            <pc:docMk/>
            <pc:sldMk cId="835076730" sldId="261"/>
            <ac:picMk id="8" creationId="{CDC4E202-0E86-438B-A448-401A1883D3A4}"/>
          </ac:picMkLst>
        </pc:picChg>
      </pc:sldChg>
      <pc:sldChg chg="addSp modSp">
        <pc:chgData name="Дороднова Лера" userId="c70857be0c3f3660" providerId="Windows Live" clId="Web-{B7F9B72E-BE36-4D85-BF91-9E4B02796C04}" dt="2021-12-15T21:14:56.721" v="740" actId="1076"/>
        <pc:sldMkLst>
          <pc:docMk/>
          <pc:sldMk cId="3556262412" sldId="262"/>
        </pc:sldMkLst>
        <pc:spChg chg="add mod">
          <ac:chgData name="Дороднова Лера" userId="c70857be0c3f3660" providerId="Windows Live" clId="Web-{B7F9B72E-BE36-4D85-BF91-9E4B02796C04}" dt="2021-12-15T21:08:24.605" v="728" actId="1076"/>
          <ac:spMkLst>
            <pc:docMk/>
            <pc:sldMk cId="3556262412" sldId="262"/>
            <ac:spMk id="3" creationId="{9AB33D58-128C-423F-B314-478BDE0AC382}"/>
          </ac:spMkLst>
        </pc:spChg>
        <pc:picChg chg="add mod">
          <ac:chgData name="Дороднова Лера" userId="c70857be0c3f3660" providerId="Windows Live" clId="Web-{B7F9B72E-BE36-4D85-BF91-9E4B02796C04}" dt="2021-12-15T21:12:57.719" v="731" actId="1076"/>
          <ac:picMkLst>
            <pc:docMk/>
            <pc:sldMk cId="3556262412" sldId="262"/>
            <ac:picMk id="4" creationId="{ED569E55-3463-4555-AE87-77BFA7B3B3E6}"/>
          </ac:picMkLst>
        </pc:picChg>
        <pc:picChg chg="add mod">
          <ac:chgData name="Дороднова Лера" userId="c70857be0c3f3660" providerId="Windows Live" clId="Web-{B7F9B72E-BE36-4D85-BF91-9E4B02796C04}" dt="2021-12-15T21:13:43.470" v="734" actId="1076"/>
          <ac:picMkLst>
            <pc:docMk/>
            <pc:sldMk cId="3556262412" sldId="262"/>
            <ac:picMk id="5" creationId="{725E5405-6239-46EA-A155-88BA127FE5AC}"/>
          </ac:picMkLst>
        </pc:picChg>
        <pc:picChg chg="add mod">
          <ac:chgData name="Дороднова Лера" userId="c70857be0c3f3660" providerId="Windows Live" clId="Web-{B7F9B72E-BE36-4D85-BF91-9E4B02796C04}" dt="2021-12-15T21:14:32.096" v="738" actId="1076"/>
          <ac:picMkLst>
            <pc:docMk/>
            <pc:sldMk cId="3556262412" sldId="262"/>
            <ac:picMk id="6" creationId="{A578A94A-B888-4E9E-B1AB-DFD31A9FB982}"/>
          </ac:picMkLst>
        </pc:picChg>
        <pc:picChg chg="add mod">
          <ac:chgData name="Дороднова Лера" userId="c70857be0c3f3660" providerId="Windows Live" clId="Web-{B7F9B72E-BE36-4D85-BF91-9E4B02796C04}" dt="2021-12-15T21:14:56.721" v="740" actId="1076"/>
          <ac:picMkLst>
            <pc:docMk/>
            <pc:sldMk cId="3556262412" sldId="262"/>
            <ac:picMk id="8" creationId="{47C4C7B7-D9CC-4879-B84B-953C6385E789}"/>
          </ac:picMkLst>
        </pc:picChg>
      </pc:sldChg>
      <pc:sldChg chg="addSp modSp">
        <pc:chgData name="Дороднова Лера" userId="c70857be0c3f3660" providerId="Windows Live" clId="Web-{B7F9B72E-BE36-4D85-BF91-9E4B02796C04}" dt="2021-12-15T21:19:53.554" v="813" actId="1076"/>
        <pc:sldMkLst>
          <pc:docMk/>
          <pc:sldMk cId="1265563539" sldId="263"/>
        </pc:sldMkLst>
        <pc:spChg chg="add mod">
          <ac:chgData name="Дороднова Лера" userId="c70857be0c3f3660" providerId="Windows Live" clId="Web-{B7F9B72E-BE36-4D85-BF91-9E4B02796C04}" dt="2021-12-15T21:16:23.316" v="768" actId="1076"/>
          <ac:spMkLst>
            <pc:docMk/>
            <pc:sldMk cId="1265563539" sldId="263"/>
            <ac:spMk id="3" creationId="{148029D7-BD4B-43D4-B1F4-4CF28D1D0096}"/>
          </ac:spMkLst>
        </pc:spChg>
        <pc:spChg chg="add mod">
          <ac:chgData name="Дороднова Лера" userId="c70857be0c3f3660" providerId="Windows Live" clId="Web-{B7F9B72E-BE36-4D85-BF91-9E4B02796C04}" dt="2021-12-15T21:17:47.521" v="805" actId="1076"/>
          <ac:spMkLst>
            <pc:docMk/>
            <pc:sldMk cId="1265563539" sldId="263"/>
            <ac:spMk id="4" creationId="{6E0BCE23-DEA8-4132-8F34-F3FDA4ABEC98}"/>
          </ac:spMkLst>
        </pc:spChg>
        <pc:picChg chg="add mod">
          <ac:chgData name="Дороднова Лера" userId="c70857be0c3f3660" providerId="Windows Live" clId="Web-{B7F9B72E-BE36-4D85-BF91-9E4B02796C04}" dt="2021-12-15T21:18:11.459" v="808" actId="1076"/>
          <ac:picMkLst>
            <pc:docMk/>
            <pc:sldMk cId="1265563539" sldId="263"/>
            <ac:picMk id="5" creationId="{484637C4-427F-4EEB-82A7-D9FC441CADF8}"/>
          </ac:picMkLst>
        </pc:picChg>
        <pc:picChg chg="add mod">
          <ac:chgData name="Дороднова Лера" userId="c70857be0c3f3660" providerId="Windows Live" clId="Web-{B7F9B72E-BE36-4D85-BF91-9E4B02796C04}" dt="2021-12-15T21:18:55.663" v="810" actId="1076"/>
          <ac:picMkLst>
            <pc:docMk/>
            <pc:sldMk cId="1265563539" sldId="263"/>
            <ac:picMk id="6" creationId="{E769DDA9-4B69-4A1A-A1F8-13F10C0F22C0}"/>
          </ac:picMkLst>
        </pc:picChg>
        <pc:picChg chg="add mod">
          <ac:chgData name="Дороднова Лера" userId="c70857be0c3f3660" providerId="Windows Live" clId="Web-{B7F9B72E-BE36-4D85-BF91-9E4B02796C04}" dt="2021-12-15T21:19:53.554" v="813" actId="1076"/>
          <ac:picMkLst>
            <pc:docMk/>
            <pc:sldMk cId="1265563539" sldId="263"/>
            <ac:picMk id="8" creationId="{D85A9C3C-5C69-42E3-B4CB-19FCA4E1E31D}"/>
          </ac:picMkLst>
        </pc:picChg>
      </pc:sldChg>
      <pc:sldChg chg="addSp delSp modSp">
        <pc:chgData name="Дороднова Лера" userId="c70857be0c3f3660" providerId="Windows Live" clId="Web-{B7F9B72E-BE36-4D85-BF91-9E4B02796C04}" dt="2021-12-15T21:30:09.799" v="901" actId="1076"/>
        <pc:sldMkLst>
          <pc:docMk/>
          <pc:sldMk cId="2312595870" sldId="264"/>
        </pc:sldMkLst>
        <pc:spChg chg="add mod">
          <ac:chgData name="Дороднова Лера" userId="c70857be0c3f3660" providerId="Windows Live" clId="Web-{B7F9B72E-BE36-4D85-BF91-9E4B02796C04}" dt="2021-12-15T21:20:55.711" v="832" actId="1076"/>
          <ac:spMkLst>
            <pc:docMk/>
            <pc:sldMk cId="2312595870" sldId="264"/>
            <ac:spMk id="3" creationId="{DAD5F3A8-EAB0-40DD-BC0A-95BDB9E80FEA}"/>
          </ac:spMkLst>
        </pc:spChg>
        <pc:spChg chg="add mod">
          <ac:chgData name="Дороднова Лера" userId="c70857be0c3f3660" providerId="Windows Live" clId="Web-{B7F9B72E-BE36-4D85-BF91-9E4B02796C04}" dt="2021-12-15T21:24:25.512" v="883" actId="1076"/>
          <ac:spMkLst>
            <pc:docMk/>
            <pc:sldMk cId="2312595870" sldId="264"/>
            <ac:spMk id="4" creationId="{E7223303-9337-495E-8C47-B1287D4AA622}"/>
          </ac:spMkLst>
        </pc:spChg>
        <pc:picChg chg="add mod">
          <ac:chgData name="Дороднова Лера" userId="c70857be0c3f3660" providerId="Windows Live" clId="Web-{B7F9B72E-BE36-4D85-BF91-9E4B02796C04}" dt="2021-12-15T21:26:33.061" v="886" actId="1076"/>
          <ac:picMkLst>
            <pc:docMk/>
            <pc:sldMk cId="2312595870" sldId="264"/>
            <ac:picMk id="5" creationId="{1728D4C2-5885-4085-87C8-BDE7FF129D82}"/>
          </ac:picMkLst>
        </pc:picChg>
        <pc:picChg chg="add mod">
          <ac:chgData name="Дороднова Лера" userId="c70857be0c3f3660" providerId="Windows Live" clId="Web-{B7F9B72E-BE36-4D85-BF91-9E4B02796C04}" dt="2021-12-15T21:28:07.656" v="893" actId="1076"/>
          <ac:picMkLst>
            <pc:docMk/>
            <pc:sldMk cId="2312595870" sldId="264"/>
            <ac:picMk id="6" creationId="{3D098444-B362-4117-891E-803C92695CA2}"/>
          </ac:picMkLst>
        </pc:picChg>
        <pc:picChg chg="add mod">
          <ac:chgData name="Дороднова Лера" userId="c70857be0c3f3660" providerId="Windows Live" clId="Web-{B7F9B72E-BE36-4D85-BF91-9E4B02796C04}" dt="2021-12-15T21:28:10.453" v="894" actId="1076"/>
          <ac:picMkLst>
            <pc:docMk/>
            <pc:sldMk cId="2312595870" sldId="264"/>
            <ac:picMk id="8" creationId="{B7A1DFE2-1D66-4FBC-9474-F8B0B47413B6}"/>
          </ac:picMkLst>
        </pc:picChg>
        <pc:picChg chg="add del mod">
          <ac:chgData name="Дороднова Лера" userId="c70857be0c3f3660" providerId="Windows Live" clId="Web-{B7F9B72E-BE36-4D85-BF91-9E4B02796C04}" dt="2021-12-15T21:28:59.829" v="898"/>
          <ac:picMkLst>
            <pc:docMk/>
            <pc:sldMk cId="2312595870" sldId="264"/>
            <ac:picMk id="9" creationId="{173AF6F0-9E75-48AE-BFB9-2D5650E576E7}"/>
          </ac:picMkLst>
        </pc:picChg>
        <pc:picChg chg="add mod">
          <ac:chgData name="Дороднова Лера" userId="c70857be0c3f3660" providerId="Windows Live" clId="Web-{B7F9B72E-BE36-4D85-BF91-9E4B02796C04}" dt="2021-12-15T21:30:09.799" v="901" actId="1076"/>
          <ac:picMkLst>
            <pc:docMk/>
            <pc:sldMk cId="2312595870" sldId="264"/>
            <ac:picMk id="10" creationId="{35D09353-03EE-452B-AFD6-5C28509AF43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3" Target="../media/image30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3" Target="../media/image31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32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33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35.jpeg" Type="http://schemas.openxmlformats.org/officeDocument/2006/relationships/image"/><Relationship Id="rId4" Target="../media/image34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image36.jpeg" Type="http://schemas.openxmlformats.org/officeDocument/2006/relationships/image"/><Relationship Id="rId7" Target="../media/image40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39.jpeg" Type="http://schemas.openxmlformats.org/officeDocument/2006/relationships/image"/><Relationship Id="rId5" Target="../media/image38.jpeg" Type="http://schemas.openxmlformats.org/officeDocument/2006/relationships/image"/><Relationship Id="rId4" Target="../media/image37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media/image41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44.jpeg" Type="http://schemas.openxmlformats.org/officeDocument/2006/relationships/image"/><Relationship Id="rId5" Target="../media/image43.jpeg" Type="http://schemas.openxmlformats.org/officeDocument/2006/relationships/image"/><Relationship Id="rId4" Target="../media/image42.jpe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3" Target="../media/image45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47.jpeg" Type="http://schemas.openxmlformats.org/officeDocument/2006/relationships/image"/><Relationship Id="rId4" Target="../media/image46.jpe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3" Target="../media/image48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50.jpeg" Type="http://schemas.openxmlformats.org/officeDocument/2006/relationships/image"/><Relationship Id="rId4" Target="../media/image49.jpeg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3" Target="../media/image51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52.jpe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3" Target="../media/image53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55.jpeg" Type="http://schemas.openxmlformats.org/officeDocument/2006/relationships/image"/><Relationship Id="rId4" Target="../media/image54.jpe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5.jpeg" Type="http://schemas.openxmlformats.org/officeDocument/2006/relationships/image"/><Relationship Id="rId5" Target="../media/image4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20.xml.rels><?xml version="1.0" encoding="UTF-8" standalone="yes" ?><Relationships xmlns="http://schemas.openxmlformats.org/package/2006/relationships"><Relationship Id="rId3" Target="../media/image56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3" Target="../media/image57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59.jpeg" Type="http://schemas.openxmlformats.org/officeDocument/2006/relationships/image"/><Relationship Id="rId4" Target="../media/image58.jpeg" Type="http://schemas.openxmlformats.org/officeDocument/2006/relationships/image"/></Relationships>
</file>

<file path=ppt/slides/_rels/slide22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8.jpeg" Type="http://schemas.openxmlformats.org/officeDocument/2006/relationships/image"/><Relationship Id="rId4" Target="../media/image7.pn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11.jpe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8" Target="../media/image17.jpeg" Type="http://schemas.openxmlformats.org/officeDocument/2006/relationships/image"/><Relationship Id="rId3" Target="../media/image12.jpeg" Type="http://schemas.openxmlformats.org/officeDocument/2006/relationships/image"/><Relationship Id="rId7" Target="../media/image16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15.jpeg" Type="http://schemas.openxmlformats.org/officeDocument/2006/relationships/image"/><Relationship Id="rId5" Target="../media/image14.jpeg" Type="http://schemas.openxmlformats.org/officeDocument/2006/relationships/image"/><Relationship Id="rId4" Target="../media/image13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9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23.jpeg" Type="http://schemas.openxmlformats.org/officeDocument/2006/relationships/image"/><Relationship Id="rId5" Target="../media/image22.jpeg" Type="http://schemas.openxmlformats.org/officeDocument/2006/relationships/image"/><Relationship Id="rId4" Target="../media/image21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7" Target="../media/image28.pn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27.jpeg" Type="http://schemas.openxmlformats.org/officeDocument/2006/relationships/image"/><Relationship Id="rId5" Target="../media/image26.jpeg" Type="http://schemas.openxmlformats.org/officeDocument/2006/relationships/image"/><Relationship Id="rId4" Target="../media/image25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32F9BB2-5576-4DEA-9B3A-3574B3986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3501" cy="69902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738F29-F262-4D61-A6E7-E5B154DDC95D}"/>
              </a:ext>
            </a:extLst>
          </p:cNvPr>
          <p:cNvSpPr txBox="1"/>
          <p:nvPr/>
        </p:nvSpPr>
        <p:spPr>
          <a:xfrm>
            <a:off x="5743395" y="6462263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000" dirty="0" smtClean="0">
                <a:solidFill>
                  <a:schemeClr val="accent3"/>
                </a:solidFill>
                <a:latin typeface="Comic Sans MS"/>
              </a:rPr>
              <a:t>2022</a:t>
            </a:r>
            <a:endParaRPr lang="ru-RU" sz="2000" dirty="0">
              <a:solidFill>
                <a:schemeClr val="accent3"/>
              </a:solidFill>
              <a:latin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3113" y="1869898"/>
            <a:ext cx="7003840" cy="326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Майстер-клас</a:t>
            </a:r>
          </a:p>
          <a:p>
            <a:pPr algn="ctr"/>
            <a:r>
              <a:rPr lang="uk-UA" sz="5400" dirty="0" smtClean="0">
                <a:latin typeface="Comic Sans MS" panose="030F0702030302020204" pitchFamily="66" charset="0"/>
              </a:rPr>
              <a:t> </a:t>
            </a:r>
            <a:r>
              <a:rPr lang="uk-UA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«Виготовлення</a:t>
            </a:r>
            <a:r>
              <a:rPr lang="en-US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uk-UA" sz="54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uk-UA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скандинавського  </a:t>
            </a:r>
          </a:p>
          <a:p>
            <a:pPr algn="ctr"/>
            <a:r>
              <a:rPr lang="uk-UA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новорічного  гнома»</a:t>
            </a:r>
            <a:endParaRPr lang="ru-RU" sz="5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32F9BB2-5576-4DEA-9B3A-3574B3986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-1437"/>
            <a:ext cx="12203501" cy="69902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738F29-F262-4D61-A6E7-E5B154DDC95D}"/>
              </a:ext>
            </a:extLst>
          </p:cNvPr>
          <p:cNvSpPr txBox="1"/>
          <p:nvPr/>
        </p:nvSpPr>
        <p:spPr>
          <a:xfrm>
            <a:off x="5743395" y="6462263"/>
            <a:ext cx="2743200" cy="400110"/>
          </a:xfrm>
          <a:prstGeom prst="rect">
            <a:avLst/>
          </a:prstGeom>
          <a:noFill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spAutoFit/>
          </a:bodyPr>
          <a:lstStyle/>
          <a:p>
            <a:r>
              <a:rPr dirty="0" lang="ru-RU" smtClean="0" sz="2000">
                <a:solidFill>
                  <a:srgbClr val="A5A5A5"/>
                </a:solidFill>
                <a:latin typeface="Comic Sans MS"/>
              </a:rPr>
              <a:t>2022</a:t>
            </a:r>
            <a:endParaRPr dirty="0" lang="ru-RU" sz="2000">
              <a:solidFill>
                <a:srgbClr val="A5A5A5"/>
              </a:solidFill>
              <a:latin typeface="Comic Sans MS"/>
            </a:endParaRPr>
          </a:p>
        </p:txBody>
      </p:sp>
      <p:pic>
        <p:nvPicPr>
          <p:cNvPr descr="Виготовлення штучних квітів" id="2050" name="Picture 2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" l="41" r="72" t="172"/>
          <a:stretch/>
        </p:blipFill>
        <p:spPr bwMode="auto">
          <a:xfrm>
            <a:off x="1620767" y="1286593"/>
            <a:ext cx="8602410" cy="396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55428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32F9BB2-5576-4DEA-9B3A-3574B3986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-1437"/>
            <a:ext cx="12203501" cy="69902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F21FF7-337A-4F24-8B6B-F098197FC7EA}"/>
              </a:ext>
            </a:extLst>
          </p:cNvPr>
          <p:cNvSpPr txBox="1"/>
          <p:nvPr/>
        </p:nvSpPr>
        <p:spPr>
          <a:xfrm>
            <a:off x="1616734" y="1316966"/>
            <a:ext cx="9583055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/>
              <a:ea typeface="Tahoma"/>
              <a:cs typeface="Tahom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99313" y="2763516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613" y="966356"/>
            <a:ext cx="6210285" cy="50395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6734" y="206126"/>
            <a:ext cx="6497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Лекала іграшки «Скандинавський гном» </a:t>
            </a:r>
            <a:endParaRPr lang="ru-RU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35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32F9BB2-5576-4DEA-9B3A-3574B3986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-1437"/>
            <a:ext cx="12203501" cy="69902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F21FF7-337A-4F24-8B6B-F098197FC7EA}"/>
              </a:ext>
            </a:extLst>
          </p:cNvPr>
          <p:cNvSpPr txBox="1"/>
          <p:nvPr/>
        </p:nvSpPr>
        <p:spPr>
          <a:xfrm>
            <a:off x="1352281" y="1157878"/>
            <a:ext cx="2987899" cy="3477875"/>
          </a:xfrm>
          <a:prstGeom prst="rect">
            <a:avLst/>
          </a:prstGeom>
          <a:noFill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spAutoFit/>
          </a:bodyPr>
          <a:lstStyle/>
          <a:p>
            <a:pPr algn="ctr"/>
            <a:r>
              <a:rPr dirty="0" lang="uk-UA" smtClean="0" sz="2000">
                <a:solidFill>
                  <a:srgbClr val="0070C0"/>
                </a:solidFill>
                <a:latin typeface="Comic Sans MS"/>
                <a:ea typeface="Tahoma"/>
                <a:cs typeface="Tahoma"/>
              </a:rPr>
              <a:t>Виготовляємо тулуб. </a:t>
            </a:r>
          </a:p>
          <a:p>
            <a:pPr algn="ctr"/>
            <a:r>
              <a:rPr dirty="0" lang="uk-UA" smtClean="0" sz="2000">
                <a:latin typeface="Comic Sans MS"/>
                <a:ea typeface="Tahoma"/>
                <a:cs typeface="Tahoma"/>
              </a:rPr>
              <a:t>1.Для цього вирізаємо із цупкого картону коло, </a:t>
            </a:r>
            <a:r>
              <a:rPr lang="uk-UA" smtClean="0" sz="2000">
                <a:latin typeface="Comic Sans MS"/>
                <a:ea typeface="Tahoma"/>
                <a:cs typeface="Tahoma"/>
              </a:rPr>
              <a:t>діаметром 8-9 </a:t>
            </a:r>
            <a:r>
              <a:rPr dirty="0" lang="uk-UA" smtClean="0" sz="2000">
                <a:latin typeface="Comic Sans MS"/>
                <a:ea typeface="Tahoma"/>
                <a:cs typeface="Tahoma"/>
              </a:rPr>
              <a:t>см. Кладемо на дно шкарпетки.</a:t>
            </a:r>
          </a:p>
          <a:p>
            <a:pPr algn="ctr"/>
            <a:r>
              <a:rPr dirty="0" lang="uk-UA" smtClean="0" sz="2000">
                <a:latin typeface="Comic Sans MS"/>
                <a:ea typeface="Tahoma"/>
                <a:cs typeface="Tahoma"/>
              </a:rPr>
              <a:t> 2.Потім засипаємо на дно шкарпетки горох, приблизно 1 склянку. Це для того, щоб гномик був стійким</a:t>
            </a:r>
            <a:r>
              <a:rPr dirty="0" lang="uk-UA" smtClean="0" sz="1600">
                <a:latin typeface="Comic Sans MS"/>
                <a:ea typeface="Tahoma"/>
                <a:cs typeface="Tahoma"/>
              </a:rPr>
              <a:t>.</a:t>
            </a:r>
            <a:endParaRPr dirty="0" lang="ru-RU" sz="1600">
              <a:latin typeface="Comic Sans MS"/>
              <a:ea typeface="Tahoma"/>
              <a:cs typeface="Tahom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738F29-F262-4D61-A6E7-E5B154DDC95D}"/>
              </a:ext>
            </a:extLst>
          </p:cNvPr>
          <p:cNvSpPr txBox="1"/>
          <p:nvPr/>
        </p:nvSpPr>
        <p:spPr>
          <a:xfrm>
            <a:off x="5743395" y="6462263"/>
            <a:ext cx="2743200" cy="400110"/>
          </a:xfrm>
          <a:prstGeom prst="rect">
            <a:avLst/>
          </a:prstGeom>
          <a:noFill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spAutoFit/>
          </a:bodyPr>
          <a:lstStyle/>
          <a:p>
            <a:r>
              <a:rPr dirty="0" lang="ru-RU" smtClean="0" sz="2000">
                <a:solidFill>
                  <a:srgbClr val="A5A5A5"/>
                </a:solidFill>
                <a:latin typeface="Comic Sans MS"/>
              </a:rPr>
              <a:t>2022</a:t>
            </a:r>
            <a:endParaRPr dirty="0" lang="ru-RU" sz="2000">
              <a:solidFill>
                <a:srgbClr val="A5A5A5"/>
              </a:solidFill>
              <a:latin typeface="Comic Sans M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750" y="132149"/>
            <a:ext cx="9311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/>
            <a:r>
              <a:rPr dirty="0" lang="uk-UA" sz="3600">
                <a:ln w="0"/>
                <a:solidFill>
                  <a:srgbClr val="C00000"/>
                </a:solidFill>
                <a:effectLst>
                  <a:outerShdw algn="tl" blurRad="38100" dir="2700000" dist="19050" rotWithShape="0">
                    <a:prstClr val="black">
                      <a:alpha val="40000"/>
                    </a:prstClr>
                  </a:outerShdw>
                </a:effectLst>
              </a:rPr>
              <a:t>Послідовність виготовлення виробу</a:t>
            </a:r>
            <a:endParaRPr dirty="0" lang="ru-RU" sz="3600">
              <a:ln w="0"/>
              <a:solidFill>
                <a:srgbClr val="C00000"/>
              </a:solidFill>
              <a:effectLst>
                <a:outerShdw algn="tl" blurRad="38100" dir="2700000" dist="1905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828" y="3326272"/>
            <a:ext cx="3607397" cy="2700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" r="21"/>
          <a:stretch/>
        </p:blipFill>
        <p:spPr bwMode="auto">
          <a:xfrm>
            <a:off x="4699574" y="1027860"/>
            <a:ext cx="3755982" cy="2176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40180" y="1455313"/>
            <a:ext cx="359394" cy="36933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uk-UA" smtClean="0"/>
              <a:t>1</a:t>
            </a:r>
            <a:r>
              <a:rPr dirty="0" lang="uk-UA" smtClean="0"/>
              <a:t>.</a:t>
            </a:r>
            <a:endParaRPr dirty="0" lang="ru-RU"/>
          </a:p>
        </p:txBody>
      </p:sp>
      <p:sp>
        <p:nvSpPr>
          <p:cNvPr id="6" name="TextBox 5"/>
          <p:cNvSpPr txBox="1"/>
          <p:nvPr/>
        </p:nvSpPr>
        <p:spPr>
          <a:xfrm>
            <a:off x="6096000" y="3876541"/>
            <a:ext cx="359394" cy="36933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uk-UA" smtClean="0"/>
              <a:t>2.</a:t>
            </a:r>
            <a:endParaRPr b="1" dirty="0" lang="ru-RU"/>
          </a:p>
        </p:txBody>
      </p:sp>
    </p:spTree>
    <p:extLst>
      <p:ext uri="{BB962C8B-B14F-4D97-AF65-F5344CB8AC3E}">
        <p14:creationId xmlns:p14="http://schemas.microsoft.com/office/powerpoint/2010/main" val="380355428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32F9BB2-5576-4DEA-9B3A-3574B3986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7" y="0"/>
            <a:ext cx="12203501" cy="69902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F21FF7-337A-4F24-8B6B-F098197FC7EA}"/>
              </a:ext>
            </a:extLst>
          </p:cNvPr>
          <p:cNvSpPr txBox="1"/>
          <p:nvPr/>
        </p:nvSpPr>
        <p:spPr>
          <a:xfrm>
            <a:off x="1874317" y="1171901"/>
            <a:ext cx="2602707" cy="4524315"/>
          </a:xfrm>
          <a:prstGeom prst="rect">
            <a:avLst/>
          </a:prstGeom>
          <a:noFill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spAutoFit/>
          </a:bodyPr>
          <a:lstStyle/>
          <a:p>
            <a:pPr algn="ctr"/>
            <a:r>
              <a:rPr dirty="0" lang="uk-UA" smtClean="0" sz="2400">
                <a:solidFill>
                  <a:srgbClr val="0070C0"/>
                </a:solidFill>
                <a:latin typeface="Comic Sans MS"/>
                <a:ea typeface="Tahoma"/>
                <a:cs typeface="Tahoma"/>
              </a:rPr>
              <a:t>Виготовляємо тулуб.</a:t>
            </a:r>
          </a:p>
          <a:p>
            <a:r>
              <a:rPr dirty="0" lang="uk-UA" smtClean="0" sz="2400">
                <a:latin typeface="Comic Sans MS"/>
                <a:ea typeface="Tahoma"/>
                <a:cs typeface="Tahoma"/>
              </a:rPr>
              <a:t>3. Доповнюємо шкарпетку </a:t>
            </a:r>
            <a:r>
              <a:rPr dirty="0" err="1" lang="uk-UA" smtClean="0" sz="2400">
                <a:latin typeface="Comic Sans MS"/>
                <a:ea typeface="Tahoma"/>
                <a:cs typeface="Tahoma"/>
              </a:rPr>
              <a:t>синтепоном</a:t>
            </a:r>
            <a:r>
              <a:rPr dirty="0" lang="uk-UA" smtClean="0" sz="2400">
                <a:latin typeface="Comic Sans MS"/>
                <a:ea typeface="Tahoma"/>
                <a:cs typeface="Tahoma"/>
              </a:rPr>
              <a:t>.</a:t>
            </a:r>
          </a:p>
          <a:p>
            <a:r>
              <a:rPr dirty="0" lang="uk-UA" smtClean="0" sz="2400">
                <a:latin typeface="Comic Sans MS"/>
                <a:ea typeface="Tahoma"/>
                <a:cs typeface="Tahoma"/>
              </a:rPr>
              <a:t>4. Зверху зав'язуємо шкарпетку ниткою. </a:t>
            </a:r>
          </a:p>
          <a:p>
            <a:r>
              <a:rPr dirty="0" lang="uk-UA" smtClean="0" sz="2400">
                <a:latin typeface="Comic Sans MS"/>
                <a:ea typeface="Tahoma"/>
                <a:cs typeface="Tahoma"/>
              </a:rPr>
              <a:t>Зайву тканину обрізаємо.</a:t>
            </a:r>
          </a:p>
          <a:p>
            <a:r>
              <a:rPr dirty="0" lang="uk-UA" smtClean="0" sz="2400">
                <a:latin typeface="Comic Sans MS"/>
                <a:ea typeface="Tahoma"/>
                <a:cs typeface="Tahoma"/>
              </a:rPr>
              <a:t> </a:t>
            </a:r>
            <a:endParaRPr dirty="0" lang="ru-RU" sz="2400">
              <a:latin typeface="Comic Sans MS"/>
              <a:ea typeface="Tahoma"/>
              <a:cs typeface="Tahom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738F29-F262-4D61-A6E7-E5B154DDC95D}"/>
              </a:ext>
            </a:extLst>
          </p:cNvPr>
          <p:cNvSpPr txBox="1"/>
          <p:nvPr/>
        </p:nvSpPr>
        <p:spPr>
          <a:xfrm>
            <a:off x="5743395" y="6462263"/>
            <a:ext cx="2743200" cy="400110"/>
          </a:xfrm>
          <a:prstGeom prst="rect">
            <a:avLst/>
          </a:prstGeom>
          <a:noFill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spAutoFit/>
          </a:bodyPr>
          <a:lstStyle/>
          <a:p>
            <a:r>
              <a:rPr dirty="0" lang="ru-RU" smtClean="0" sz="2000">
                <a:solidFill>
                  <a:srgbClr val="A5A5A5"/>
                </a:solidFill>
                <a:latin typeface="Comic Sans MS"/>
              </a:rPr>
              <a:t>2022</a:t>
            </a:r>
            <a:endParaRPr dirty="0" lang="ru-RU" sz="2000">
              <a:solidFill>
                <a:srgbClr val="A5A5A5"/>
              </a:solidFill>
              <a:latin typeface="Comic Sans M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750" y="132149"/>
            <a:ext cx="9311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dirty="0" lang="uk-UA" sz="3600">
                <a:ln w="0"/>
                <a:solidFill>
                  <a:srgbClr val="C00000"/>
                </a:solidFill>
                <a:effectLst>
                  <a:outerShdw algn="tl" blurRad="38100" dir="2700000" dist="19050" rotWithShape="0">
                    <a:prstClr val="black">
                      <a:alpha val="40000"/>
                    </a:prstClr>
                  </a:outerShdw>
                </a:effectLst>
              </a:rPr>
              <a:t>Послідовність виготовлення виробу</a:t>
            </a:r>
            <a:endParaRPr dirty="0" lang="ru-RU" sz="3600">
              <a:ln w="0"/>
              <a:solidFill>
                <a:srgbClr val="C00000"/>
              </a:solidFill>
              <a:effectLst>
                <a:outerShdw algn="tl" blurRad="38100" dir="2700000" dist="1905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" t="65"/>
          <a:stretch/>
        </p:blipFill>
        <p:spPr bwMode="auto">
          <a:xfrm rot="5400000">
            <a:off x="5669656" y="152208"/>
            <a:ext cx="1970183" cy="4009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" t="119"/>
          <a:stretch/>
        </p:blipFill>
        <p:spPr bwMode="auto">
          <a:xfrm rot="16200000">
            <a:off x="5059305" y="3488664"/>
            <a:ext cx="2551839" cy="2113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416" y="3269413"/>
            <a:ext cx="1925711" cy="2570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77024" y="1468192"/>
            <a:ext cx="359394" cy="36933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uk-UA" smtClean="0"/>
              <a:t>3</a:t>
            </a:r>
            <a:r>
              <a:rPr dirty="0" lang="uk-UA" smtClean="0"/>
              <a:t>.</a:t>
            </a:r>
            <a:endParaRPr dirty="0" lang="ru-RU"/>
          </a:p>
        </p:txBody>
      </p:sp>
      <p:sp>
        <p:nvSpPr>
          <p:cNvPr id="6" name="TextBox 5"/>
          <p:cNvSpPr txBox="1"/>
          <p:nvPr/>
        </p:nvSpPr>
        <p:spPr>
          <a:xfrm>
            <a:off x="4759663" y="3511571"/>
            <a:ext cx="412292" cy="36933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uk-UA" smtClean="0"/>
              <a:t>4. </a:t>
            </a:r>
            <a:endParaRPr b="1" dirty="0" lang="ru-RU"/>
          </a:p>
        </p:txBody>
      </p:sp>
    </p:spTree>
    <p:extLst>
      <p:ext uri="{BB962C8B-B14F-4D97-AF65-F5344CB8AC3E}">
        <p14:creationId xmlns:p14="http://schemas.microsoft.com/office/powerpoint/2010/main" val="283673877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32F9BB2-5576-4DEA-9B3A-3574B3986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8" y="56817"/>
            <a:ext cx="12203501" cy="69902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738F29-F262-4D61-A6E7-E5B154DDC95D}"/>
              </a:ext>
            </a:extLst>
          </p:cNvPr>
          <p:cNvSpPr txBox="1"/>
          <p:nvPr/>
        </p:nvSpPr>
        <p:spPr>
          <a:xfrm>
            <a:off x="5743395" y="6462263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solidFill>
                  <a:srgbClr val="A5A5A5"/>
                </a:solidFill>
                <a:latin typeface="Comic Sans MS"/>
              </a:rPr>
              <a:t>2022</a:t>
            </a:r>
            <a:endParaRPr lang="ru-RU" sz="2000" dirty="0">
              <a:solidFill>
                <a:srgbClr val="A5A5A5"/>
              </a:solidFill>
              <a:latin typeface="Comic Sans M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750" y="132149"/>
            <a:ext cx="9311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Послідовність виготовлення виробу</a:t>
            </a:r>
            <a:endParaRPr lang="ru-RU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3646" y="1118075"/>
            <a:ext cx="42500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</a:t>
            </a:r>
            <a:r>
              <a:rPr lang="uk-UA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Виготовляємо носик.</a:t>
            </a:r>
          </a:p>
          <a:p>
            <a:r>
              <a:rPr lang="uk-UA" sz="2000" dirty="0" smtClean="0">
                <a:latin typeface="Comic Sans MS" panose="030F0702030302020204" pitchFamily="66" charset="0"/>
              </a:rPr>
              <a:t>5.Вирізаємо коло за шаблоном </a:t>
            </a:r>
          </a:p>
          <a:p>
            <a:r>
              <a:rPr lang="uk-UA" sz="2000" dirty="0" smtClean="0">
                <a:latin typeface="Comic Sans MS" panose="030F0702030302020204" pitchFamily="66" charset="0"/>
              </a:rPr>
              <a:t>із капронової шкарпетки</a:t>
            </a:r>
          </a:p>
          <a:p>
            <a:r>
              <a:rPr lang="uk-UA" sz="2000" dirty="0" smtClean="0">
                <a:latin typeface="Comic Sans MS" panose="030F0702030302020204" pitchFamily="66" charset="0"/>
              </a:rPr>
              <a:t> ( діаметр 6 см).</a:t>
            </a:r>
          </a:p>
          <a:p>
            <a:r>
              <a:rPr lang="uk-UA" sz="2000" dirty="0" smtClean="0">
                <a:latin typeface="Comic Sans MS" panose="030F0702030302020204" pitchFamily="66" charset="0"/>
              </a:rPr>
              <a:t>6. Прошиваємо по колу швом «вперед голку».</a:t>
            </a:r>
          </a:p>
          <a:p>
            <a:r>
              <a:rPr lang="uk-UA" sz="2000" dirty="0" smtClean="0">
                <a:latin typeface="Comic Sans MS" panose="030F0702030302020204" pitchFamily="66" charset="0"/>
              </a:rPr>
              <a:t>7. Додаємо наповнювач і стягуємо шов. </a:t>
            </a:r>
          </a:p>
          <a:p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048" y="1330906"/>
            <a:ext cx="2808910" cy="21030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781" y="3583848"/>
            <a:ext cx="3066551" cy="22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47536" y="3187783"/>
            <a:ext cx="2366189" cy="3158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85780" y="1289861"/>
            <a:ext cx="7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5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606085" y="398039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6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225048" y="398039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7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641" y="1782887"/>
            <a:ext cx="1601573" cy="1199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874335" y="3001905"/>
            <a:ext cx="1689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Носик готовий.</a:t>
            </a:r>
            <a:endParaRPr lang="ru-RU" b="1" dirty="0"/>
          </a:p>
        </p:txBody>
      </p:sp>
      <p:pic>
        <p:nvPicPr>
          <p:cNvPr id="17" name="Рисунок 4" descr="Шов &quot;вперед голку&quot;">
            <a:extLst>
              <a:ext uri="{FF2B5EF4-FFF2-40B4-BE49-F238E27FC236}">
                <a16:creationId xmlns:a16="http://schemas.microsoft.com/office/drawing/2014/main" id="{8EF096A4-D1A0-424D-9916-2EBE3D5528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5846" y="3703148"/>
            <a:ext cx="1371600" cy="1028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830677" y="4766943"/>
            <a:ext cx="2210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>
                <a:latin typeface="Comic Sans MS" panose="030F0702030302020204" pitchFamily="66" charset="0"/>
              </a:rPr>
              <a:t>Шов «уперед голку»</a:t>
            </a:r>
            <a:endParaRPr lang="ru-RU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87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32F9BB2-5576-4DEA-9B3A-3574B3986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149"/>
            <a:ext cx="12203501" cy="69902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738F29-F262-4D61-A6E7-E5B154DDC95D}"/>
              </a:ext>
            </a:extLst>
          </p:cNvPr>
          <p:cNvSpPr txBox="1"/>
          <p:nvPr/>
        </p:nvSpPr>
        <p:spPr>
          <a:xfrm>
            <a:off x="5743395" y="6462263"/>
            <a:ext cx="2743200" cy="400110"/>
          </a:xfrm>
          <a:prstGeom prst="rect">
            <a:avLst/>
          </a:prstGeom>
          <a:noFill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spAutoFit/>
          </a:bodyPr>
          <a:lstStyle/>
          <a:p>
            <a:r>
              <a:rPr dirty="0" lang="ru-RU" smtClean="0" sz="2000">
                <a:solidFill>
                  <a:srgbClr val="A5A5A5"/>
                </a:solidFill>
                <a:latin typeface="Comic Sans MS"/>
              </a:rPr>
              <a:t>2022</a:t>
            </a:r>
            <a:endParaRPr dirty="0" lang="ru-RU" sz="2000">
              <a:solidFill>
                <a:srgbClr val="A5A5A5"/>
              </a:solidFill>
              <a:latin typeface="Comic Sans M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750" y="132149"/>
            <a:ext cx="9311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dirty="0" lang="uk-UA" sz="3600">
                <a:ln w="0"/>
                <a:solidFill>
                  <a:srgbClr val="C00000"/>
                </a:solidFill>
                <a:effectLst>
                  <a:outerShdw algn="tl" blurRad="38100" dir="2700000" dist="19050" rotWithShape="0">
                    <a:prstClr val="black">
                      <a:alpha val="40000"/>
                    </a:prstClr>
                  </a:outerShdw>
                </a:effectLst>
              </a:rPr>
              <a:t>Послідовність виготовлення виробу</a:t>
            </a:r>
            <a:endParaRPr dirty="0" lang="ru-RU" sz="3600">
              <a:ln w="0"/>
              <a:solidFill>
                <a:srgbClr val="C00000"/>
              </a:solidFill>
              <a:effectLst>
                <a:outerShdw algn="tl" blurRad="38100" dir="2700000" dist="1905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8496" y="1232010"/>
            <a:ext cx="4094899" cy="200054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uk-UA" smtClean="0" sz="2400">
                <a:solidFill>
                  <a:srgbClr val="0070C0"/>
                </a:solidFill>
                <a:latin charset="0" panose="030F0702030302020204" pitchFamily="66" typeface="Comic Sans MS"/>
              </a:rPr>
              <a:t>Виготовляємо ручки.</a:t>
            </a:r>
          </a:p>
          <a:p>
            <a:r>
              <a:rPr dirty="0" lang="uk-UA" smtClean="0" sz="2000">
                <a:latin charset="0" panose="030F0702030302020204" pitchFamily="66" typeface="Comic Sans MS"/>
              </a:rPr>
              <a:t>8.Складаємо фетр вдвоє, і обводимо шаблони ручок по контуру.</a:t>
            </a:r>
          </a:p>
          <a:p>
            <a:r>
              <a:rPr dirty="0" lang="uk-UA" smtClean="0" sz="2000">
                <a:latin charset="0" panose="030F0702030302020204" pitchFamily="66" typeface="Comic Sans MS"/>
              </a:rPr>
              <a:t>9. Вирізаємо деталі ручок (4 д).</a:t>
            </a:r>
          </a:p>
          <a:p>
            <a:r>
              <a:rPr dirty="0" lang="uk-UA" smtClean="0" sz="2000">
                <a:latin charset="0" panose="030F0702030302020204" pitchFamily="66" typeface="Comic Sans MS"/>
              </a:rPr>
              <a:t>10. Зшиваємо петельним швом. </a:t>
            </a:r>
            <a:endParaRPr dirty="0" lang="ru-RU" sz="2000">
              <a:latin charset="0" panose="030F0702030302020204" pitchFamily="66" typeface="Comic Sans MS"/>
            </a:endParaRPr>
          </a:p>
        </p:txBody>
      </p:sp>
      <p:pic>
        <p:nvPicPr>
          <p:cNvPr id="3074" name="Picture 2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" l="37" t="105"/>
          <a:stretch/>
        </p:blipFill>
        <p:spPr bwMode="auto">
          <a:xfrm rot="16200000">
            <a:off x="6683607" y="720407"/>
            <a:ext cx="1812629" cy="2835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" l="84" t="74"/>
          <a:stretch/>
        </p:blipFill>
        <p:spPr bwMode="auto">
          <a:xfrm rot="16200000">
            <a:off x="3380494" y="2972257"/>
            <a:ext cx="2136484" cy="3446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50039" y="1584101"/>
            <a:ext cx="412292" cy="36933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uk-UA" smtClean="0"/>
              <a:t>8. </a:t>
            </a:r>
            <a:endParaRPr b="1" dirty="0" lang="ru-RU"/>
          </a:p>
        </p:txBody>
      </p:sp>
      <p:pic>
        <p:nvPicPr>
          <p:cNvPr id="3076" name="Picture 4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565" y="3716848"/>
            <a:ext cx="3674941" cy="2066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8">
            <a:extLst>
              <a:ext uri="{FF2B5EF4-FFF2-40B4-BE49-F238E27FC236}">
                <a16:creationId xmlns:a16="http://schemas.microsoft.com/office/drawing/2014/main" id="{1CE3C3B0-70D8-4C00-93F6-BDA278D0794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68" r="20" t="97"/>
          <a:stretch/>
        </p:blipFill>
        <p:spPr>
          <a:xfrm>
            <a:off x="8947902" y="2121945"/>
            <a:ext cx="1771246" cy="141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331076" y="3532182"/>
            <a:ext cx="360608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uk-UA" smtClean="0"/>
              <a:t>9</a:t>
            </a:r>
            <a:r>
              <a:rPr dirty="0" lang="uk-UA" smtClean="0"/>
              <a:t>.</a:t>
            </a:r>
            <a:endParaRPr dirty="0" lang="ru-RU"/>
          </a:p>
        </p:txBody>
      </p:sp>
      <p:sp>
        <p:nvSpPr>
          <p:cNvPr id="7" name="TextBox 6"/>
          <p:cNvSpPr txBox="1"/>
          <p:nvPr/>
        </p:nvSpPr>
        <p:spPr>
          <a:xfrm>
            <a:off x="6515372" y="3347516"/>
            <a:ext cx="476412" cy="36933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uk-UA" smtClean="0"/>
              <a:t>10.</a:t>
            </a:r>
            <a:endParaRPr b="1" dirty="0" lang="ru-RU"/>
          </a:p>
        </p:txBody>
      </p:sp>
    </p:spTree>
    <p:extLst>
      <p:ext uri="{BB962C8B-B14F-4D97-AF65-F5344CB8AC3E}">
        <p14:creationId xmlns:p14="http://schemas.microsoft.com/office/powerpoint/2010/main" val="320140904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32F9BB2-5576-4DEA-9B3A-3574B3986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38"/>
            <a:ext cx="12203501" cy="69902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738F29-F262-4D61-A6E7-E5B154DDC95D}"/>
              </a:ext>
            </a:extLst>
          </p:cNvPr>
          <p:cNvSpPr txBox="1"/>
          <p:nvPr/>
        </p:nvSpPr>
        <p:spPr>
          <a:xfrm>
            <a:off x="5743395" y="6462263"/>
            <a:ext cx="2743200" cy="400110"/>
          </a:xfrm>
          <a:prstGeom prst="rect">
            <a:avLst/>
          </a:prstGeom>
          <a:noFill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spAutoFit/>
          </a:bodyPr>
          <a:lstStyle/>
          <a:p>
            <a:r>
              <a:rPr dirty="0" lang="ru-RU" smtClean="0" sz="2000">
                <a:solidFill>
                  <a:srgbClr val="A5A5A5"/>
                </a:solidFill>
                <a:latin typeface="Comic Sans MS"/>
              </a:rPr>
              <a:t>2022</a:t>
            </a:r>
            <a:endParaRPr dirty="0" lang="ru-RU" sz="2000">
              <a:solidFill>
                <a:srgbClr val="A5A5A5"/>
              </a:solidFill>
              <a:latin typeface="Comic Sans M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750" y="132149"/>
            <a:ext cx="9311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dirty="0" lang="uk-UA" sz="3600">
                <a:ln w="0"/>
                <a:solidFill>
                  <a:srgbClr val="C00000"/>
                </a:solidFill>
                <a:effectLst>
                  <a:outerShdw algn="tl" blurRad="38100" dir="2700000" dist="19050" rotWithShape="0">
                    <a:prstClr val="black">
                      <a:alpha val="40000"/>
                    </a:prstClr>
                  </a:outerShdw>
                </a:effectLst>
              </a:rPr>
              <a:t>Послідовність виготовлення виробу</a:t>
            </a:r>
            <a:endParaRPr dirty="0" lang="ru-RU" sz="3600">
              <a:ln w="0"/>
              <a:solidFill>
                <a:srgbClr val="C00000"/>
              </a:solidFill>
              <a:effectLst>
                <a:outerShdw algn="tl" blurRad="38100" dir="2700000" dist="1905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5465" y="1220118"/>
            <a:ext cx="3979572" cy="29238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/>
            <a:r>
              <a:rPr dirty="0" lang="uk-UA" sz="2400">
                <a:solidFill>
                  <a:srgbClr val="0070C0"/>
                </a:solidFill>
                <a:latin charset="0" panose="030F0702030302020204" pitchFamily="66" typeface="Comic Sans MS"/>
              </a:rPr>
              <a:t>Виготовляємо ручки</a:t>
            </a:r>
            <a:r>
              <a:rPr dirty="0" lang="uk-UA" smtClean="0" sz="2400">
                <a:solidFill>
                  <a:srgbClr val="0070C0"/>
                </a:solidFill>
                <a:latin charset="0" panose="030F0702030302020204" pitchFamily="66" typeface="Comic Sans MS"/>
              </a:rPr>
              <a:t>.</a:t>
            </a:r>
          </a:p>
          <a:p>
            <a:pPr lvl="0"/>
            <a:r>
              <a:rPr dirty="0" lang="uk-UA" smtClean="0" sz="2000">
                <a:latin charset="0" panose="030F0702030302020204" pitchFamily="66" typeface="Comic Sans MS"/>
              </a:rPr>
              <a:t>11. Набиваємо руки </a:t>
            </a:r>
            <a:r>
              <a:rPr dirty="0" err="1" lang="uk-UA" smtClean="0" sz="2000">
                <a:latin charset="0" panose="030F0702030302020204" pitchFamily="66" typeface="Comic Sans MS"/>
              </a:rPr>
              <a:t>синтепоном</a:t>
            </a:r>
            <a:r>
              <a:rPr dirty="0" lang="uk-UA" smtClean="0" sz="2000">
                <a:latin charset="0" panose="030F0702030302020204" pitchFamily="66" typeface="Comic Sans MS"/>
              </a:rPr>
              <a:t>. </a:t>
            </a:r>
          </a:p>
          <a:p>
            <a:pPr lvl="0"/>
            <a:r>
              <a:rPr dirty="0" lang="uk-UA" smtClean="0" sz="2000">
                <a:latin charset="0" panose="030F0702030302020204" pitchFamily="66" typeface="Comic Sans MS"/>
              </a:rPr>
              <a:t>і дошиваємо петельним швом.</a:t>
            </a:r>
          </a:p>
          <a:p>
            <a:pPr lvl="0"/>
            <a:r>
              <a:rPr dirty="0" lang="uk-UA" smtClean="0" sz="2000">
                <a:latin charset="0" panose="030F0702030302020204" pitchFamily="66" typeface="Comic Sans MS"/>
              </a:rPr>
              <a:t>12. Вирізаємо 2 смужки із білого хутра</a:t>
            </a:r>
          </a:p>
          <a:p>
            <a:pPr lvl="0"/>
            <a:r>
              <a:rPr dirty="0" lang="uk-UA" smtClean="0" sz="2000">
                <a:latin charset="0" panose="030F0702030302020204" pitchFamily="66" typeface="Comic Sans MS"/>
              </a:rPr>
              <a:t> і приклеюємо по лінії, яка відділяє</a:t>
            </a:r>
          </a:p>
          <a:p>
            <a:pPr lvl="0"/>
            <a:r>
              <a:rPr dirty="0" lang="uk-UA" smtClean="0" sz="2000">
                <a:latin charset="0" panose="030F0702030302020204" pitchFamily="66" typeface="Comic Sans MS"/>
              </a:rPr>
              <a:t> руку і рукавичку.</a:t>
            </a:r>
            <a:endParaRPr dirty="0" lang="uk-UA" sz="2000">
              <a:latin charset="0" panose="030F0702030302020204" pitchFamily="66" typeface="Comic Sans MS"/>
            </a:endParaRPr>
          </a:p>
        </p:txBody>
      </p:sp>
      <p:pic>
        <p:nvPicPr>
          <p:cNvPr id="4098" name="Picture 2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601" y="1220118"/>
            <a:ext cx="2825487" cy="2115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029" y="3624606"/>
            <a:ext cx="2796243" cy="20936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rrowheads="1"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"/>
          <a:stretch/>
        </p:blipFill>
        <p:spPr bwMode="auto">
          <a:xfrm>
            <a:off x="7114995" y="3698215"/>
            <a:ext cx="3917659" cy="1946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43395" y="1468192"/>
            <a:ext cx="476412" cy="36933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uk-UA" smtClean="0"/>
              <a:t>11.</a:t>
            </a:r>
            <a:endParaRPr b="1" dirty="0" lang="ru-RU"/>
          </a:p>
        </p:txBody>
      </p:sp>
      <p:sp>
        <p:nvSpPr>
          <p:cNvPr id="6" name="TextBox 5"/>
          <p:cNvSpPr txBox="1"/>
          <p:nvPr/>
        </p:nvSpPr>
        <p:spPr>
          <a:xfrm>
            <a:off x="3799268" y="4456090"/>
            <a:ext cx="529312" cy="36933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uk-UA" smtClean="0"/>
              <a:t>12. </a:t>
            </a:r>
            <a:endParaRPr b="1" dirty="0" lang="ru-RU"/>
          </a:p>
        </p:txBody>
      </p:sp>
    </p:spTree>
    <p:extLst>
      <p:ext uri="{BB962C8B-B14F-4D97-AF65-F5344CB8AC3E}">
        <p14:creationId xmlns:p14="http://schemas.microsoft.com/office/powerpoint/2010/main" val="320140904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32F9BB2-5576-4DEA-9B3A-3574B3986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149"/>
            <a:ext cx="12203501" cy="69902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738F29-F262-4D61-A6E7-E5B154DDC95D}"/>
              </a:ext>
            </a:extLst>
          </p:cNvPr>
          <p:cNvSpPr txBox="1"/>
          <p:nvPr/>
        </p:nvSpPr>
        <p:spPr>
          <a:xfrm>
            <a:off x="5743395" y="6462263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solidFill>
                  <a:srgbClr val="A5A5A5"/>
                </a:solidFill>
                <a:latin typeface="Comic Sans MS"/>
              </a:rPr>
              <a:t>2022</a:t>
            </a:r>
            <a:endParaRPr lang="ru-RU" sz="2000" dirty="0">
              <a:solidFill>
                <a:srgbClr val="A5A5A5"/>
              </a:solidFill>
              <a:latin typeface="Comic Sans M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750" y="132149"/>
            <a:ext cx="9311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Послідовність виготовлення виробу</a:t>
            </a:r>
            <a:endParaRPr lang="ru-RU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3902" y="1488595"/>
            <a:ext cx="44694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Виготовляємо бороду.</a:t>
            </a:r>
          </a:p>
          <a:p>
            <a:r>
              <a:rPr lang="uk-UA" sz="2400" dirty="0" smtClean="0">
                <a:latin typeface="Comic Sans MS" panose="030F0702030302020204" pitchFamily="66" charset="0"/>
              </a:rPr>
              <a:t>13. Обводимо бороду за </a:t>
            </a:r>
          </a:p>
          <a:p>
            <a:r>
              <a:rPr lang="uk-UA" sz="2400" dirty="0" smtClean="0">
                <a:latin typeface="Comic Sans MS" panose="030F0702030302020204" pitchFamily="66" charset="0"/>
              </a:rPr>
              <a:t>шаблоном із штучного хутра.</a:t>
            </a:r>
          </a:p>
          <a:p>
            <a:r>
              <a:rPr lang="uk-UA" sz="2400" dirty="0" smtClean="0">
                <a:latin typeface="Comic Sans MS" panose="030F0702030302020204" pitchFamily="66" charset="0"/>
              </a:rPr>
              <a:t>14. Розкроюємо бороду.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57343" y="855633"/>
            <a:ext cx="2124398" cy="2835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197" y="3414910"/>
            <a:ext cx="3447976" cy="2581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920" y="3414910"/>
            <a:ext cx="3614846" cy="2706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59887" y="150682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13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92439" y="3992451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14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53508" y="4004188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b="1" dirty="0">
                <a:solidFill>
                  <a:prstClr val="black"/>
                </a:solidFill>
              </a:rPr>
              <a:t>14</a:t>
            </a:r>
            <a:r>
              <a:rPr lang="uk-UA" dirty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40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32F9BB2-5576-4DEA-9B3A-3574B3986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97" y="-81428"/>
            <a:ext cx="12203501" cy="69902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738F29-F262-4D61-A6E7-E5B154DDC95D}"/>
              </a:ext>
            </a:extLst>
          </p:cNvPr>
          <p:cNvSpPr txBox="1"/>
          <p:nvPr/>
        </p:nvSpPr>
        <p:spPr>
          <a:xfrm>
            <a:off x="5743395" y="6462263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solidFill>
                  <a:srgbClr val="A5A5A5"/>
                </a:solidFill>
                <a:latin typeface="Comic Sans MS"/>
              </a:rPr>
              <a:t>2022</a:t>
            </a:r>
            <a:endParaRPr lang="ru-RU" sz="2000" dirty="0">
              <a:solidFill>
                <a:srgbClr val="A5A5A5"/>
              </a:solidFill>
              <a:latin typeface="Comic Sans M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750" y="132149"/>
            <a:ext cx="9311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Послідовність виготовлення виробу</a:t>
            </a:r>
            <a:endParaRPr lang="ru-RU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6827" y="1011805"/>
            <a:ext cx="34257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Виготовляємо шапочку.</a:t>
            </a:r>
          </a:p>
          <a:p>
            <a:r>
              <a:rPr lang="uk-UA" sz="2400" dirty="0" smtClean="0">
                <a:latin typeface="Comic Sans MS" panose="030F0702030302020204" pitchFamily="66" charset="0"/>
              </a:rPr>
              <a:t>15. У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uk-UA" sz="2400" dirty="0" smtClean="0">
                <a:latin typeface="Comic Sans MS" panose="030F0702030302020204" pitchFamily="66" charset="0"/>
              </a:rPr>
              <a:t>смугасту шкарпетку кладемо </a:t>
            </a:r>
            <a:r>
              <a:rPr lang="uk-UA" sz="2400" dirty="0" err="1" smtClean="0">
                <a:latin typeface="Comic Sans MS" panose="030F0702030302020204" pitchFamily="66" charset="0"/>
              </a:rPr>
              <a:t>синтепон</a:t>
            </a:r>
            <a:r>
              <a:rPr lang="uk-UA" sz="2400" dirty="0">
                <a:latin typeface="Comic Sans MS" panose="030F0702030302020204" pitchFamily="66" charset="0"/>
              </a:rPr>
              <a:t> </a:t>
            </a:r>
            <a:r>
              <a:rPr lang="uk-UA" sz="2400" dirty="0" smtClean="0">
                <a:latin typeface="Comic Sans MS" panose="030F0702030302020204" pitchFamily="66" charset="0"/>
              </a:rPr>
              <a:t>та </a:t>
            </a:r>
          </a:p>
          <a:p>
            <a:r>
              <a:rPr lang="uk-UA" sz="2400" dirty="0">
                <a:latin typeface="Comic Sans MS" panose="030F0702030302020204" pitchFamily="66" charset="0"/>
              </a:rPr>
              <a:t>ф</a:t>
            </a:r>
            <a:r>
              <a:rPr lang="uk-UA" sz="2400" dirty="0" smtClean="0">
                <a:latin typeface="Comic Sans MS" panose="030F0702030302020204" pitchFamily="66" charset="0"/>
              </a:rPr>
              <a:t>ормуємо помпончик.</a:t>
            </a:r>
          </a:p>
          <a:p>
            <a:r>
              <a:rPr lang="uk-UA" sz="2400" dirty="0" smtClean="0">
                <a:latin typeface="Comic Sans MS" panose="030F0702030302020204" pitchFamily="66" charset="0"/>
              </a:rPr>
              <a:t> Зав'язуємо ниткою</a:t>
            </a:r>
            <a:r>
              <a:rPr lang="uk-UA" sz="2400" dirty="0" smtClean="0"/>
              <a:t>.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072" y="1243108"/>
            <a:ext cx="3766133" cy="2118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537" y="3656967"/>
            <a:ext cx="3756335" cy="2112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40795" y="142519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15.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486595" y="4481848"/>
            <a:ext cx="2691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Шапочка готова!</a:t>
            </a:r>
            <a:endParaRPr lang="ru-RU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40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32F9BB2-5576-4DEA-9B3A-3574B3986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99" y="-1438"/>
            <a:ext cx="12203501" cy="69902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738F29-F262-4D61-A6E7-E5B154DDC95D}"/>
              </a:ext>
            </a:extLst>
          </p:cNvPr>
          <p:cNvSpPr txBox="1"/>
          <p:nvPr/>
        </p:nvSpPr>
        <p:spPr>
          <a:xfrm>
            <a:off x="5743395" y="6462263"/>
            <a:ext cx="2743200" cy="400110"/>
          </a:xfrm>
          <a:prstGeom prst="rect">
            <a:avLst/>
          </a:prstGeom>
          <a:noFill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spAutoFit/>
          </a:bodyPr>
          <a:lstStyle/>
          <a:p>
            <a:r>
              <a:rPr dirty="0" lang="ru-RU" smtClean="0" sz="2000">
                <a:solidFill>
                  <a:srgbClr val="A5A5A5"/>
                </a:solidFill>
                <a:latin typeface="Comic Sans MS"/>
              </a:rPr>
              <a:t>2022</a:t>
            </a:r>
            <a:endParaRPr dirty="0" lang="ru-RU" sz="2000">
              <a:solidFill>
                <a:srgbClr val="A5A5A5"/>
              </a:solidFill>
              <a:latin typeface="Comic Sans M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750" y="132149"/>
            <a:ext cx="9311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dirty="0" lang="uk-UA" sz="3600">
                <a:ln w="0"/>
                <a:solidFill>
                  <a:srgbClr val="C00000"/>
                </a:solidFill>
                <a:effectLst>
                  <a:outerShdw algn="tl" blurRad="38100" dir="2700000" dist="19050" rotWithShape="0">
                    <a:prstClr val="black">
                      <a:alpha val="40000"/>
                    </a:prstClr>
                  </a:outerShdw>
                </a:effectLst>
              </a:rPr>
              <a:t>Послідовність виготовлення виробу</a:t>
            </a:r>
            <a:endParaRPr dirty="0" lang="ru-RU" sz="3600">
              <a:ln w="0"/>
              <a:solidFill>
                <a:srgbClr val="C00000"/>
              </a:solidFill>
              <a:effectLst>
                <a:outerShdw algn="tl" blurRad="38100" dir="2700000" dist="1905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49687" y="1510941"/>
            <a:ext cx="3798685" cy="169277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uk-UA" smtClean="0" sz="2400">
                <a:solidFill>
                  <a:srgbClr val="0070C0"/>
                </a:solidFill>
                <a:latin charset="0" panose="030F0702030302020204" pitchFamily="66" typeface="Comic Sans MS"/>
              </a:rPr>
              <a:t>Збираємо гнома.</a:t>
            </a:r>
          </a:p>
          <a:p>
            <a:r>
              <a:rPr dirty="0" lang="uk-UA" smtClean="0" sz="2000">
                <a:latin charset="0" panose="030F0702030302020204" pitchFamily="66" typeface="Comic Sans MS"/>
              </a:rPr>
              <a:t>16. Приклеюємо бороду та носик до тулуба або можна пришити потайним швом.</a:t>
            </a:r>
          </a:p>
          <a:p>
            <a:r>
              <a:rPr dirty="0" lang="uk-UA" smtClean="0" sz="2000">
                <a:latin charset="0" panose="030F0702030302020204" pitchFamily="66" typeface="Comic Sans MS"/>
              </a:rPr>
              <a:t>17. Приклеюємо ручки. </a:t>
            </a:r>
          </a:p>
        </p:txBody>
      </p:sp>
      <p:pic>
        <p:nvPicPr>
          <p:cNvPr id="7170" name="Picture 2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" t="13"/>
          <a:stretch/>
        </p:blipFill>
        <p:spPr bwMode="auto">
          <a:xfrm>
            <a:off x="6000972" y="1379026"/>
            <a:ext cx="3806349" cy="1956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rrowheads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" t="53"/>
          <a:stretch/>
        </p:blipFill>
        <p:spPr bwMode="auto">
          <a:xfrm>
            <a:off x="3547101" y="3677043"/>
            <a:ext cx="3677947" cy="19301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rrowheads="1"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" t="206"/>
          <a:stretch/>
        </p:blipFill>
        <p:spPr bwMode="auto">
          <a:xfrm>
            <a:off x="7628549" y="3634768"/>
            <a:ext cx="3859328" cy="1914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43395" y="1674254"/>
            <a:ext cx="529312" cy="36933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uk-UA" smtClean="0"/>
              <a:t>16</a:t>
            </a:r>
            <a:r>
              <a:rPr dirty="0" lang="uk-UA" smtClean="0"/>
              <a:t>. </a:t>
            </a:r>
            <a:endParaRPr dirty="0" lang="ru-RU"/>
          </a:p>
        </p:txBody>
      </p:sp>
      <p:sp>
        <p:nvSpPr>
          <p:cNvPr id="6" name="TextBox 5"/>
          <p:cNvSpPr txBox="1"/>
          <p:nvPr/>
        </p:nvSpPr>
        <p:spPr>
          <a:xfrm>
            <a:off x="3219718" y="3850783"/>
            <a:ext cx="529312" cy="36933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uk-UA" smtClean="0"/>
              <a:t>16. </a:t>
            </a:r>
            <a:endParaRPr b="1" dirty="0" lang="ru-RU"/>
          </a:p>
        </p:txBody>
      </p:sp>
      <p:sp>
        <p:nvSpPr>
          <p:cNvPr id="7" name="TextBox 6"/>
          <p:cNvSpPr txBox="1"/>
          <p:nvPr/>
        </p:nvSpPr>
        <p:spPr>
          <a:xfrm>
            <a:off x="7267941" y="3872385"/>
            <a:ext cx="476412" cy="36933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uk-UA" smtClean="0"/>
              <a:t>17</a:t>
            </a:r>
            <a:r>
              <a:rPr dirty="0" lang="uk-UA" smtClean="0"/>
              <a:t>.</a:t>
            </a:r>
            <a:endParaRPr dirty="0" lang="ru-RU"/>
          </a:p>
        </p:txBody>
      </p:sp>
    </p:spTree>
    <p:extLst>
      <p:ext uri="{BB962C8B-B14F-4D97-AF65-F5344CB8AC3E}">
        <p14:creationId xmlns:p14="http://schemas.microsoft.com/office/powerpoint/2010/main" val="428369933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32F9BB2-5576-4DEA-9B3A-3574B3986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77" y="0"/>
            <a:ext cx="12203501" cy="6990271"/>
          </a:xfrm>
          <a:prstGeom prst="rect">
            <a:avLst/>
          </a:prstGeom>
        </p:spPr>
      </p:pic>
      <p:pic>
        <p:nvPicPr>
          <p:cNvPr descr="Идеи на тему «Гномы» (140) в 2022 г | рождественские картинки,  рождественские картины, рождественские иллюстрации" id="10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721" y="3176721"/>
            <a:ext cx="2449569" cy="2449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45" y="230383"/>
            <a:ext cx="2214027" cy="3027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36186" y="3363273"/>
            <a:ext cx="880369" cy="36933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lang="uk-UA" smtClean="0">
                <a:latin charset="0" panose="030F0702030302020204" pitchFamily="66" typeface="Comic Sans MS"/>
              </a:rPr>
              <a:t>Брауні</a:t>
            </a:r>
            <a:endParaRPr dirty="0" lang="ru-RU">
              <a:latin charset="0" panose="030F0702030302020204" pitchFamily="66" typeface="Comic Sans MS"/>
            </a:endParaRPr>
          </a:p>
        </p:txBody>
      </p:sp>
      <p:sp>
        <p:nvSpPr>
          <p:cNvPr descr="⬇ Скачать картинки Лепрекон, стоковые фото Лепрекон в хорошем качестве |  Depositphotos" id="6" name="AutoShape 4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647" y="1048142"/>
            <a:ext cx="2677376" cy="2677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05330" y="3846422"/>
            <a:ext cx="1407758" cy="36933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err="1" lang="uk-UA" smtClean="0">
                <a:latin charset="0" panose="030F0702030302020204" pitchFamily="66" typeface="Comic Sans MS"/>
              </a:rPr>
              <a:t>Лепрекони</a:t>
            </a:r>
            <a:endParaRPr dirty="0" lang="ru-RU">
              <a:latin charset="0" panose="030F0702030302020204" pitchFamily="66" typeface="Comic Sans MS"/>
            </a:endParaRPr>
          </a:p>
        </p:txBody>
      </p:sp>
      <p:pic>
        <p:nvPicPr>
          <p:cNvPr id="1030" name="Picture 6"/>
          <p:cNvPicPr>
            <a:picLocks noChangeArrowheads="1"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" r="177"/>
          <a:stretch/>
        </p:blipFill>
        <p:spPr bwMode="auto">
          <a:xfrm>
            <a:off x="6088474" y="2003940"/>
            <a:ext cx="2232306" cy="28771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72457" y="4911213"/>
            <a:ext cx="864339" cy="36933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err="1" lang="uk-UA" smtClean="0">
                <a:latin charset="0" panose="030F0702030302020204" pitchFamily="66" typeface="Comic Sans MS"/>
              </a:rPr>
              <a:t>Лемпі</a:t>
            </a:r>
            <a:endParaRPr dirty="0" lang="ru-RU">
              <a:latin charset="0" panose="030F0702030302020204" pitchFamily="66"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40214" y="5808372"/>
            <a:ext cx="859531" cy="36933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err="1" lang="uk-UA" smtClean="0">
                <a:latin charset="0" panose="030F0702030302020204" pitchFamily="66" typeface="Comic Sans MS"/>
              </a:rPr>
              <a:t>Ніссе</a:t>
            </a:r>
            <a:r>
              <a:rPr dirty="0" lang="uk-UA" smtClean="0">
                <a:latin charset="0" panose="030F0702030302020204" pitchFamily="66" typeface="Comic Sans MS"/>
              </a:rPr>
              <a:t> </a:t>
            </a:r>
            <a:endParaRPr dirty="0" lang="ru-RU">
              <a:latin charset="0" panose="030F0702030302020204" pitchFamily="66"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1970288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9"/>
      <p:bldP grpId="0" spid="10"/>
      <p:bldP grpId="0" spid="1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32F9BB2-5576-4DEA-9B3A-3574B3986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-1437"/>
            <a:ext cx="12203501" cy="69902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738F29-F262-4D61-A6E7-E5B154DDC95D}"/>
              </a:ext>
            </a:extLst>
          </p:cNvPr>
          <p:cNvSpPr txBox="1"/>
          <p:nvPr/>
        </p:nvSpPr>
        <p:spPr>
          <a:xfrm>
            <a:off x="5743395" y="6462263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solidFill>
                  <a:srgbClr val="A5A5A5"/>
                </a:solidFill>
                <a:latin typeface="Comic Sans MS"/>
              </a:rPr>
              <a:t>2022</a:t>
            </a:r>
            <a:endParaRPr lang="ru-RU" sz="2000" dirty="0">
              <a:solidFill>
                <a:srgbClr val="A5A5A5"/>
              </a:solidFill>
              <a:latin typeface="Comic Sans M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750" y="132149"/>
            <a:ext cx="9311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Послідовність виготовлення виробу</a:t>
            </a:r>
            <a:endParaRPr lang="ru-RU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799" y="1352282"/>
            <a:ext cx="25757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Збираємо </a:t>
            </a:r>
            <a:r>
              <a:rPr lang="uk-UA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гнома.</a:t>
            </a:r>
          </a:p>
          <a:p>
            <a:pPr lvl="0"/>
            <a:r>
              <a:rPr lang="uk-UA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18</a:t>
            </a:r>
            <a:r>
              <a:rPr lang="uk-UA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. Одягаємо </a:t>
            </a:r>
            <a:endParaRPr lang="uk-UA" sz="2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uk-UA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ш</a:t>
            </a:r>
            <a:r>
              <a:rPr lang="uk-UA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апочку.</a:t>
            </a:r>
          </a:p>
          <a:p>
            <a:pPr lvl="0"/>
            <a:r>
              <a:rPr lang="uk-UA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19.Приклеюємо </a:t>
            </a:r>
            <a:r>
              <a:rPr lang="uk-UA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оздоблення </a:t>
            </a:r>
          </a:p>
          <a:p>
            <a:pPr lvl="0"/>
            <a:r>
              <a:rPr lang="uk-UA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на шапочку (за бажанням).</a:t>
            </a:r>
            <a:endParaRPr lang="ru-RU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4" y="1063799"/>
            <a:ext cx="3644721" cy="48597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69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32F9BB2-5576-4DEA-9B3A-3574B3986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-1437"/>
            <a:ext cx="12203501" cy="69902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F21FF7-337A-4F24-8B6B-F098197FC7EA}"/>
              </a:ext>
            </a:extLst>
          </p:cNvPr>
          <p:cNvSpPr txBox="1"/>
          <p:nvPr/>
        </p:nvSpPr>
        <p:spPr>
          <a:xfrm>
            <a:off x="861710" y="16200"/>
            <a:ext cx="9583055" cy="769441"/>
          </a:xfrm>
          <a:prstGeom prst="rect">
            <a:avLst/>
          </a:prstGeom>
          <a:noFill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spAutoFit/>
          </a:bodyPr>
          <a:lstStyle/>
          <a:p>
            <a:pPr algn="ctr"/>
            <a:r>
              <a:rPr dirty="0" lang="uk-UA" smtClean="0" sz="4400">
                <a:solidFill>
                  <a:srgbClr val="0070C0"/>
                </a:solidFill>
                <a:latin typeface="Comic Sans MS"/>
                <a:ea typeface="Tahoma"/>
                <a:cs typeface="Tahoma"/>
              </a:rPr>
              <a:t>Гномик готовий! </a:t>
            </a:r>
            <a:endParaRPr dirty="0" lang="ru-RU" sz="4400">
              <a:solidFill>
                <a:srgbClr val="0070C0"/>
              </a:solidFill>
              <a:latin typeface="Comic Sans MS"/>
              <a:ea typeface="Tahoma"/>
              <a:cs typeface="Tahom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738F29-F262-4D61-A6E7-E5B154DDC95D}"/>
              </a:ext>
            </a:extLst>
          </p:cNvPr>
          <p:cNvSpPr txBox="1"/>
          <p:nvPr/>
        </p:nvSpPr>
        <p:spPr>
          <a:xfrm>
            <a:off x="5743395" y="6462263"/>
            <a:ext cx="2743200" cy="400110"/>
          </a:xfrm>
          <a:prstGeom prst="rect">
            <a:avLst/>
          </a:prstGeom>
          <a:noFill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spAutoFit/>
          </a:bodyPr>
          <a:lstStyle/>
          <a:p>
            <a:r>
              <a:rPr dirty="0" lang="ru-RU" smtClean="0" sz="2000">
                <a:solidFill>
                  <a:srgbClr val="A5A5A5"/>
                </a:solidFill>
                <a:latin typeface="Comic Sans MS"/>
              </a:rPr>
              <a:t>2022</a:t>
            </a:r>
            <a:endParaRPr dirty="0" lang="ru-RU" sz="2000">
              <a:solidFill>
                <a:srgbClr val="A5A5A5"/>
              </a:solidFill>
              <a:latin typeface="Comic Sans MS"/>
            </a:endParaRPr>
          </a:p>
        </p:txBody>
      </p:sp>
      <p:pic>
        <p:nvPicPr>
          <p:cNvPr id="9218" name="Picture 2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657" y="1120701"/>
            <a:ext cx="3362686" cy="4488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340" y="1863044"/>
            <a:ext cx="2066808" cy="2758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rrowheads="1"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" r="121"/>
          <a:stretch/>
        </p:blipFill>
        <p:spPr bwMode="auto">
          <a:xfrm>
            <a:off x="8182445" y="1931647"/>
            <a:ext cx="2262320" cy="2621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7444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32F9BB2-5576-4DEA-9B3A-3574B3986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176" y="-327953"/>
            <a:ext cx="12203501" cy="69902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738F29-F262-4D61-A6E7-E5B154DDC95D}"/>
              </a:ext>
            </a:extLst>
          </p:cNvPr>
          <p:cNvSpPr txBox="1"/>
          <p:nvPr/>
        </p:nvSpPr>
        <p:spPr>
          <a:xfrm>
            <a:off x="5743395" y="6462263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solidFill>
                  <a:srgbClr val="A5A5A5"/>
                </a:solidFill>
                <a:latin typeface="Comic Sans MS"/>
              </a:rPr>
              <a:t>2022</a:t>
            </a:r>
            <a:endParaRPr lang="ru-RU" sz="2000" dirty="0">
              <a:solidFill>
                <a:srgbClr val="A5A5A5"/>
              </a:solidFill>
              <a:latin typeface="Comic Sans M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0721" y="915395"/>
            <a:ext cx="79505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>
                <a:latin typeface="Comic Sans MS"/>
              </a:rPr>
              <a:t>Даруйте </a:t>
            </a:r>
            <a:r>
              <a:rPr lang="ru-RU" sz="3600" dirty="0" err="1">
                <a:latin typeface="Comic Sans MS"/>
              </a:rPr>
              <a:t>рідним</a:t>
            </a:r>
            <a:r>
              <a:rPr lang="ru-RU" sz="3600" dirty="0">
                <a:latin typeface="Comic Sans MS"/>
              </a:rPr>
              <a:t> </a:t>
            </a:r>
            <a:r>
              <a:rPr lang="ru-RU" sz="3600" dirty="0" err="1">
                <a:latin typeface="Comic Sans MS"/>
              </a:rPr>
              <a:t>подарунки</a:t>
            </a:r>
            <a:r>
              <a:rPr lang="ru-RU" sz="3600" dirty="0">
                <a:latin typeface="Comic Sans MS"/>
              </a:rPr>
              <a:t> </a:t>
            </a:r>
            <a:endParaRPr lang="ru-RU" sz="3600" dirty="0">
              <a:latin typeface="Comic Sans MS"/>
              <a:cs typeface="Calibri"/>
            </a:endParaRPr>
          </a:p>
          <a:p>
            <a:pPr lvl="0"/>
            <a:r>
              <a:rPr lang="ru-RU" sz="3600" dirty="0">
                <a:latin typeface="Comic Sans MS"/>
              </a:rPr>
              <a:t>в </a:t>
            </a:r>
            <a:r>
              <a:rPr lang="ru-RU" sz="3600" dirty="0" err="1">
                <a:latin typeface="Comic Sans MS"/>
              </a:rPr>
              <a:t>хвилини</a:t>
            </a:r>
            <a:r>
              <a:rPr lang="ru-RU" sz="3600" dirty="0">
                <a:latin typeface="Comic Sans MS"/>
              </a:rPr>
              <a:t> </a:t>
            </a:r>
            <a:r>
              <a:rPr lang="ru-RU" sz="3600" dirty="0" err="1">
                <a:latin typeface="Comic Sans MS"/>
              </a:rPr>
              <a:t>радості</a:t>
            </a:r>
            <a:r>
              <a:rPr lang="ru-RU" sz="3600" dirty="0">
                <a:latin typeface="Comic Sans MS"/>
              </a:rPr>
              <a:t> і </a:t>
            </a:r>
            <a:r>
              <a:rPr lang="ru-RU" sz="3600" dirty="0" err="1">
                <a:latin typeface="Comic Sans MS"/>
              </a:rPr>
              <a:t>смутку</a:t>
            </a:r>
            <a:r>
              <a:rPr lang="ru-RU" sz="3600" dirty="0">
                <a:latin typeface="Comic Sans MS"/>
              </a:rPr>
              <a:t>. </a:t>
            </a:r>
            <a:endParaRPr lang="ru-RU" sz="3600" dirty="0">
              <a:latin typeface="Comic Sans MS"/>
              <a:cs typeface="Calibri"/>
            </a:endParaRPr>
          </a:p>
          <a:p>
            <a:pPr lvl="0"/>
            <a:r>
              <a:rPr lang="ru-RU" sz="3600" dirty="0" err="1">
                <a:latin typeface="Comic Sans MS"/>
              </a:rPr>
              <a:t>Прості</a:t>
            </a:r>
            <a:r>
              <a:rPr lang="ru-RU" sz="3600" dirty="0">
                <a:latin typeface="Comic Sans MS"/>
              </a:rPr>
              <a:t>, </a:t>
            </a:r>
            <a:r>
              <a:rPr lang="ru-RU" sz="3600" dirty="0" err="1">
                <a:latin typeface="Comic Sans MS"/>
              </a:rPr>
              <a:t>маленькі</a:t>
            </a:r>
            <a:r>
              <a:rPr lang="ru-RU" sz="3600" dirty="0">
                <a:latin typeface="Comic Sans MS"/>
              </a:rPr>
              <a:t>, </a:t>
            </a:r>
            <a:r>
              <a:rPr lang="ru-RU" sz="3600" dirty="0" err="1">
                <a:latin typeface="Comic Sans MS"/>
              </a:rPr>
              <a:t>саморобні</a:t>
            </a:r>
            <a:r>
              <a:rPr lang="ru-RU" sz="3600" dirty="0">
                <a:latin typeface="Comic Sans MS"/>
              </a:rPr>
              <a:t> </a:t>
            </a:r>
            <a:endParaRPr lang="ru-RU" sz="3600" dirty="0">
              <a:latin typeface="Comic Sans MS"/>
              <a:cs typeface="Calibri"/>
            </a:endParaRPr>
          </a:p>
          <a:p>
            <a:pPr lvl="0"/>
            <a:r>
              <a:rPr lang="ru-RU" sz="3600" dirty="0" err="1">
                <a:latin typeface="Comic Sans MS"/>
              </a:rPr>
              <a:t>лиш</a:t>
            </a:r>
            <a:r>
              <a:rPr lang="ru-RU" sz="3600" dirty="0">
                <a:latin typeface="Comic Sans MS"/>
              </a:rPr>
              <a:t> </a:t>
            </a:r>
            <a:r>
              <a:rPr lang="ru-RU" sz="3600" dirty="0" err="1">
                <a:latin typeface="Comic Sans MS"/>
              </a:rPr>
              <a:t>зроблені</a:t>
            </a:r>
            <a:r>
              <a:rPr lang="ru-RU" sz="3600" dirty="0">
                <a:latin typeface="Comic Sans MS"/>
              </a:rPr>
              <a:t> </a:t>
            </a:r>
            <a:r>
              <a:rPr lang="ru-RU" sz="3600" dirty="0" err="1">
                <a:latin typeface="Comic Sans MS"/>
              </a:rPr>
              <a:t>були</a:t>
            </a:r>
            <a:r>
              <a:rPr lang="ru-RU" sz="3600" dirty="0">
                <a:latin typeface="Comic Sans MS"/>
              </a:rPr>
              <a:t> б з </a:t>
            </a:r>
            <a:r>
              <a:rPr lang="ru-RU" sz="3600" dirty="0" err="1">
                <a:latin typeface="Comic Sans MS"/>
              </a:rPr>
              <a:t>любов'ю</a:t>
            </a:r>
            <a:r>
              <a:rPr lang="ru-RU" sz="3600" dirty="0">
                <a:latin typeface="Comic Sans MS"/>
              </a:rPr>
              <a:t>! </a:t>
            </a:r>
            <a:endParaRPr lang="ru-RU" sz="3600" dirty="0">
              <a:latin typeface="Comic Sans MS"/>
              <a:cs typeface="Calibri"/>
            </a:endParaRPr>
          </a:p>
          <a:p>
            <a:pPr lvl="0"/>
            <a:r>
              <a:rPr lang="ru-RU" sz="3600" dirty="0" err="1">
                <a:latin typeface="Comic Sans MS"/>
              </a:rPr>
              <a:t>Самі</a:t>
            </a:r>
            <a:r>
              <a:rPr lang="ru-RU" sz="3600" dirty="0">
                <a:latin typeface="Comic Sans MS"/>
              </a:rPr>
              <a:t> </a:t>
            </a:r>
            <a:r>
              <a:rPr lang="ru-RU" sz="3600" dirty="0" err="1">
                <a:latin typeface="Comic Sans MS"/>
              </a:rPr>
              <a:t>творіть</a:t>
            </a:r>
            <a:r>
              <a:rPr lang="ru-RU" sz="3600" dirty="0">
                <a:latin typeface="Comic Sans MS"/>
              </a:rPr>
              <a:t> </a:t>
            </a:r>
            <a:r>
              <a:rPr lang="ru-RU" sz="3600" dirty="0" err="1">
                <a:latin typeface="Comic Sans MS"/>
              </a:rPr>
              <a:t>маленьке</a:t>
            </a:r>
            <a:r>
              <a:rPr lang="ru-RU" sz="3600" dirty="0">
                <a:latin typeface="Comic Sans MS"/>
              </a:rPr>
              <a:t> диво, </a:t>
            </a:r>
            <a:r>
              <a:rPr lang="ru-RU" sz="3600" dirty="0" err="1">
                <a:latin typeface="Comic Sans MS"/>
              </a:rPr>
              <a:t>щоб</a:t>
            </a:r>
            <a:r>
              <a:rPr lang="ru-RU" sz="3600" dirty="0">
                <a:latin typeface="Comic Sans MS"/>
              </a:rPr>
              <a:t> </a:t>
            </a:r>
            <a:r>
              <a:rPr lang="ru-RU" sz="3600" dirty="0" err="1">
                <a:latin typeface="Comic Sans MS"/>
              </a:rPr>
              <a:t>ближні</a:t>
            </a:r>
            <a:r>
              <a:rPr lang="ru-RU" sz="3600" dirty="0">
                <a:latin typeface="Comic Sans MS"/>
              </a:rPr>
              <a:t> </a:t>
            </a:r>
            <a:r>
              <a:rPr lang="ru-RU" sz="3600" dirty="0" err="1">
                <a:latin typeface="Comic Sans MS"/>
              </a:rPr>
              <a:t>всі</a:t>
            </a:r>
            <a:r>
              <a:rPr lang="ru-RU" sz="3600" dirty="0">
                <a:latin typeface="Comic Sans MS"/>
              </a:rPr>
              <a:t> </a:t>
            </a:r>
            <a:r>
              <a:rPr lang="ru-RU" sz="3600" dirty="0" err="1">
                <a:latin typeface="Comic Sans MS"/>
              </a:rPr>
              <a:t>були</a:t>
            </a:r>
            <a:r>
              <a:rPr lang="ru-RU" sz="3600" dirty="0">
                <a:latin typeface="Comic Sans MS"/>
              </a:rPr>
              <a:t> </a:t>
            </a:r>
            <a:r>
              <a:rPr lang="ru-RU" sz="3600" dirty="0" err="1">
                <a:latin typeface="Comic Sans MS"/>
              </a:rPr>
              <a:t>щасливі</a:t>
            </a:r>
            <a:r>
              <a:rPr lang="ru-RU" sz="3600" dirty="0">
                <a:latin typeface="Comic Sans MS"/>
              </a:rPr>
              <a:t>!</a:t>
            </a:r>
            <a:endParaRPr lang="ru-RU" sz="3600" dirty="0">
              <a:latin typeface="Comic Sans MS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7149" y="4535008"/>
            <a:ext cx="46794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Дякую за увагу!</a:t>
            </a:r>
            <a:endParaRPr lang="ru-RU" sz="4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7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32F9BB2-5576-4DEA-9B3A-3574B3986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-1437"/>
            <a:ext cx="12203501" cy="69902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738F29-F262-4D61-A6E7-E5B154DDC95D}"/>
              </a:ext>
            </a:extLst>
          </p:cNvPr>
          <p:cNvSpPr txBox="1"/>
          <p:nvPr/>
        </p:nvSpPr>
        <p:spPr>
          <a:xfrm>
            <a:off x="5743395" y="6462263"/>
            <a:ext cx="2743200" cy="400110"/>
          </a:xfrm>
          <a:prstGeom prst="rect">
            <a:avLst/>
          </a:prstGeom>
          <a:noFill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spAutoFit/>
          </a:bodyPr>
          <a:lstStyle/>
          <a:p>
            <a:r>
              <a:rPr dirty="0" lang="ru-RU" smtClean="0" sz="2000">
                <a:solidFill>
                  <a:srgbClr val="A5A5A5"/>
                </a:solidFill>
                <a:latin typeface="Comic Sans MS"/>
              </a:rPr>
              <a:t>2022</a:t>
            </a:r>
            <a:endParaRPr dirty="0" lang="ru-RU" sz="2000">
              <a:solidFill>
                <a:srgbClr val="A5A5A5"/>
              </a:solidFill>
              <a:latin typeface="Comic Sans MS"/>
            </a:endParaRPr>
          </a:p>
        </p:txBody>
      </p:sp>
      <p:sp>
        <p:nvSpPr>
          <p:cNvPr descr="Цікаві інтер'єрні гномики – чудовий подарунок, зроблений своїми руками" id="5" name="AutoShape 2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"/>
          <a:stretch/>
        </p:blipFill>
        <p:spPr bwMode="auto">
          <a:xfrm>
            <a:off x="2073499" y="1050431"/>
            <a:ext cx="2848370" cy="40753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720" y="3604444"/>
            <a:ext cx="5743508" cy="246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935" y="1381059"/>
            <a:ext cx="4275741" cy="2223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56919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32F9BB2-5576-4DEA-9B3A-3574B3986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263" y="-65059"/>
            <a:ext cx="12203501" cy="69902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4080" y="180303"/>
            <a:ext cx="3119765" cy="5232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uk-UA" smtClean="0" sz="2800">
                <a:latin charset="0" panose="030F0702030302020204" pitchFamily="66" typeface="Comic Sans MS"/>
              </a:rPr>
              <a:t>Моделі-аналоги</a:t>
            </a:r>
            <a:endParaRPr b="1" dirty="0" lang="ru-RU" sz="2800">
              <a:latin charset="0" panose="030F0702030302020204" pitchFamily="66"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4948" y="4784648"/>
            <a:ext cx="1664238" cy="4616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uk-UA" smtClean="0" sz="2400">
                <a:latin charset="0" panose="030F0702030302020204" pitchFamily="66" typeface="Comic Sans MS"/>
              </a:rPr>
              <a:t>Модель 1</a:t>
            </a:r>
            <a:endParaRPr b="1" dirty="0" lang="ru-RU" sz="2400">
              <a:latin charset="0" panose="030F0702030302020204" pitchFamily="66" typeface="Comic Sans MS"/>
            </a:endParaRPr>
          </a:p>
        </p:txBody>
      </p:sp>
      <p:pic>
        <p:nvPicPr>
          <p:cNvPr descr="Скандинавский Гном, Эльф рождественский. Чехол на бутылку. Красный, цена  150 грн — Prom.ua (ID#783779467)" id="3076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906" y="1888128"/>
            <a:ext cx="3047942" cy="3032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flipH="1">
            <a:off x="4989981" y="4946474"/>
            <a:ext cx="2125014" cy="46166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 sz="2400">
                <a:latin charset="0" panose="030F0702030302020204" pitchFamily="66" typeface="Comic Sans MS"/>
              </a:rPr>
              <a:t>Модель 2</a:t>
            </a:r>
            <a:endParaRPr b="1" dirty="0" lang="ru-RU" sz="2400">
              <a:latin charset="0" panose="030F0702030302020204" pitchFamily="66" typeface="Comic Sans MS"/>
            </a:endParaRPr>
          </a:p>
        </p:txBody>
      </p:sp>
      <p:pic>
        <p:nvPicPr>
          <p:cNvPr descr="Гномик из носков без шитья ❄ Поделки на новый год своими руками ❄ Зимний  декор - YouTube" id="3078" name="Picture 6"/>
          <p:cNvPicPr>
            <a:picLocks noChangeArrowheads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" l="28" r="29" t="115"/>
          <a:stretch/>
        </p:blipFill>
        <p:spPr bwMode="auto">
          <a:xfrm>
            <a:off x="7675366" y="2748731"/>
            <a:ext cx="3645163" cy="2774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350062" y="5653825"/>
            <a:ext cx="1081825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endParaRPr dirty="0" lang="ru-RU"/>
          </a:p>
        </p:txBody>
      </p:sp>
      <p:sp>
        <p:nvSpPr>
          <p:cNvPr id="11" name="TextBox 10"/>
          <p:cNvSpPr txBox="1"/>
          <p:nvPr/>
        </p:nvSpPr>
        <p:spPr>
          <a:xfrm flipH="1">
            <a:off x="8628623" y="5517638"/>
            <a:ext cx="1738648" cy="46166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 sz="2400">
                <a:latin charset="0" panose="030F0702030302020204" pitchFamily="66" typeface="Comic Sans MS"/>
              </a:rPr>
              <a:t>Модель 3</a:t>
            </a:r>
            <a:endParaRPr b="1" dirty="0" lang="ru-RU" sz="2400">
              <a:latin charset="0" panose="030F0702030302020204" pitchFamily="66" typeface="Comic Sans M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7299" y="1053326"/>
            <a:ext cx="2029683" cy="3612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8569192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9"/>
      <p:bldP grpId="0" spid="1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32F9BB2-5576-4DEA-9B3A-3574B3986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03" y="63152"/>
            <a:ext cx="12203501" cy="6990271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044" y="1406593"/>
            <a:ext cx="2493921" cy="1871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778" y="3643669"/>
            <a:ext cx="2599857" cy="17186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16CEDA-1A03-41FC-B0E8-D5BB7E46C7A9}"/>
              </a:ext>
            </a:extLst>
          </p:cNvPr>
          <p:cNvSpPr txBox="1"/>
          <p:nvPr/>
        </p:nvSpPr>
        <p:spPr>
          <a:xfrm>
            <a:off x="1863306" y="253042"/>
            <a:ext cx="8997349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 err="1">
                <a:latin typeface="Comic Sans MS"/>
                <a:cs typeface="Calibri"/>
              </a:rPr>
              <a:t>Матеріали</a:t>
            </a:r>
            <a:r>
              <a:rPr lang="ru-RU" sz="3200" dirty="0">
                <a:latin typeface="Comic Sans MS"/>
                <a:cs typeface="Calibri"/>
              </a:rPr>
              <a:t> для </a:t>
            </a:r>
            <a:r>
              <a:rPr lang="ru-RU" sz="3200" dirty="0" err="1">
                <a:latin typeface="Comic Sans MS"/>
                <a:cs typeface="Calibri"/>
              </a:rPr>
              <a:t>виготовлення</a:t>
            </a:r>
            <a:r>
              <a:rPr lang="ru-RU" sz="3200" dirty="0">
                <a:latin typeface="Comic Sans MS"/>
                <a:cs typeface="Calibri"/>
              </a:rPr>
              <a:t> </a:t>
            </a:r>
            <a:r>
              <a:rPr lang="ru-RU" sz="3200" dirty="0" err="1">
                <a:latin typeface="Comic Sans MS"/>
                <a:cs typeface="Calibri"/>
              </a:rPr>
              <a:t>м'якої</a:t>
            </a:r>
            <a:r>
              <a:rPr lang="ru-RU" sz="3200" dirty="0">
                <a:latin typeface="Comic Sans MS"/>
                <a:cs typeface="Calibri"/>
              </a:rPr>
              <a:t> </a:t>
            </a:r>
            <a:r>
              <a:rPr lang="ru-RU" sz="3200" dirty="0" err="1">
                <a:latin typeface="Comic Sans MS"/>
                <a:cs typeface="Calibri"/>
              </a:rPr>
              <a:t>іграшки</a:t>
            </a:r>
            <a:endParaRPr lang="ru-RU" sz="3200" dirty="0">
              <a:latin typeface="Comic Sans MS"/>
              <a:cs typeface="Calibri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675" y="1083769"/>
            <a:ext cx="2017807" cy="1672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7" descr="Изображение выглядит как объект, нить, материя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A578A94A-B888-4E9E-B1AB-DFD31A9FB9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0965" y="4041894"/>
            <a:ext cx="2659684" cy="1631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5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484637C4-427F-4EEB-82A7-D9FC441CAD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7383" y="1667010"/>
            <a:ext cx="2933164" cy="1828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Колготки AliExpress Newly Design Women Fashion Autumn Winter Skinny  Leggings Keep Warm - «Имитация под капроновые колготки № 2 или Моя идея как  использовать теплые колготки телесного цвета.» | отзывы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638" y="3117188"/>
            <a:ext cx="1528698" cy="1528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81069" y="2895062"/>
            <a:ext cx="2297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7B42E1-52EC-4359-A737-3D1F3CBCBB60}"/>
              </a:ext>
            </a:extLst>
          </p:cNvPr>
          <p:cNvSpPr txBox="1"/>
          <p:nvPr/>
        </p:nvSpPr>
        <p:spPr>
          <a:xfrm>
            <a:off x="9350062" y="4377575"/>
            <a:ext cx="2771356" cy="221599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2000" dirty="0" smtClean="0">
                <a:solidFill>
                  <a:srgbClr val="525252"/>
                </a:solidFill>
                <a:latin typeface="Comic Sans MS"/>
              </a:rPr>
              <a:t> </a:t>
            </a:r>
            <a:r>
              <a:rPr lang="uk-UA" sz="2000" dirty="0" smtClean="0">
                <a:latin typeface="Comic Sans MS"/>
              </a:rPr>
              <a:t>1) фетр</a:t>
            </a:r>
            <a:endParaRPr lang="ru-RU" sz="2000" dirty="0">
              <a:latin typeface="Comic Sans MS"/>
            </a:endParaRPr>
          </a:p>
          <a:p>
            <a:pPr lvl="0"/>
            <a:r>
              <a:rPr lang="ru-RU" dirty="0" smtClean="0">
                <a:latin typeface="Comic Sans MS" panose="030F0702030302020204" pitchFamily="66" charset="0"/>
              </a:rPr>
              <a:t> 2) </a:t>
            </a:r>
            <a:r>
              <a:rPr lang="ru-RU" dirty="0" err="1" smtClean="0">
                <a:latin typeface="Comic Sans MS" panose="030F0702030302020204" pitchFamily="66" charset="0"/>
              </a:rPr>
              <a:t>Шкарпетки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>
                <a:latin typeface="Comic Sans MS" panose="030F0702030302020204" pitchFamily="66" charset="0"/>
              </a:rPr>
              <a:t>(2 </a:t>
            </a:r>
            <a:r>
              <a:rPr lang="ru-RU" dirty="0" err="1">
                <a:latin typeface="Comic Sans MS" panose="030F0702030302020204" pitchFamily="66" charset="0"/>
              </a:rPr>
              <a:t>шт</a:t>
            </a:r>
            <a:r>
              <a:rPr lang="ru-RU" dirty="0">
                <a:latin typeface="Comic Sans MS" panose="030F0702030302020204" pitchFamily="66" charset="0"/>
              </a:rPr>
              <a:t>)</a:t>
            </a:r>
          </a:p>
          <a:p>
            <a:r>
              <a:rPr lang="ru-RU" sz="2000" dirty="0" smtClean="0">
                <a:latin typeface="Comic Sans MS"/>
                <a:cs typeface="Calibri"/>
              </a:rPr>
              <a:t>3) Нитки</a:t>
            </a:r>
          </a:p>
          <a:p>
            <a:r>
              <a:rPr lang="ru-RU" sz="2000" dirty="0" smtClean="0">
                <a:latin typeface="Comic Sans MS"/>
                <a:cs typeface="Calibri"/>
              </a:rPr>
              <a:t>4)</a:t>
            </a:r>
            <a:r>
              <a:rPr lang="uk-UA" sz="2000" dirty="0" smtClean="0">
                <a:latin typeface="Comic Sans MS"/>
                <a:cs typeface="Calibri"/>
              </a:rPr>
              <a:t>Капронові колготи</a:t>
            </a:r>
          </a:p>
          <a:p>
            <a:r>
              <a:rPr lang="uk-UA" sz="2000" dirty="0" smtClean="0">
                <a:latin typeface="Comic Sans MS"/>
                <a:cs typeface="Calibri"/>
              </a:rPr>
              <a:t>5) </a:t>
            </a:r>
            <a:r>
              <a:rPr lang="ru-RU" sz="2000" dirty="0" err="1" smtClean="0">
                <a:latin typeface="Comic Sans MS"/>
                <a:cs typeface="Calibri"/>
              </a:rPr>
              <a:t>Хутро</a:t>
            </a:r>
            <a:r>
              <a:rPr lang="ru-RU" sz="2000" dirty="0" smtClean="0">
                <a:latin typeface="Comic Sans MS"/>
                <a:cs typeface="Calibri"/>
              </a:rPr>
              <a:t> </a:t>
            </a:r>
            <a:r>
              <a:rPr lang="ru-RU" sz="2000" dirty="0" err="1" smtClean="0">
                <a:latin typeface="Comic Sans MS"/>
                <a:cs typeface="Calibri"/>
              </a:rPr>
              <a:t>штучне</a:t>
            </a:r>
            <a:endParaRPr lang="ru-RU" sz="2000" dirty="0" smtClean="0">
              <a:latin typeface="Comic Sans MS"/>
              <a:cs typeface="Calibri"/>
            </a:endParaRPr>
          </a:p>
          <a:p>
            <a:r>
              <a:rPr lang="uk-UA" sz="2000" dirty="0" smtClean="0">
                <a:latin typeface="Comic Sans MS"/>
                <a:cs typeface="Calibri"/>
              </a:rPr>
              <a:t>6) Нитки для    	в'язання </a:t>
            </a:r>
            <a:endParaRPr lang="ru-RU" sz="2000" dirty="0">
              <a:latin typeface="Comic Sans MS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92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32F9BB2-5576-4DEA-9B3A-3574B3986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-1437"/>
            <a:ext cx="12203501" cy="69902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738F29-F262-4D61-A6E7-E5B154DDC95D}"/>
              </a:ext>
            </a:extLst>
          </p:cNvPr>
          <p:cNvSpPr txBox="1"/>
          <p:nvPr/>
        </p:nvSpPr>
        <p:spPr>
          <a:xfrm>
            <a:off x="5743395" y="6462263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solidFill>
                  <a:srgbClr val="A5A5A5"/>
                </a:solidFill>
                <a:latin typeface="Comic Sans MS"/>
              </a:rPr>
              <a:t>2022</a:t>
            </a:r>
            <a:endParaRPr lang="ru-RU" sz="2000" dirty="0">
              <a:solidFill>
                <a:srgbClr val="A5A5A5"/>
              </a:solidFill>
              <a:latin typeface="Comic Sans M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7865C8-FFC5-4243-AB77-AE4EABAF5633}"/>
              </a:ext>
            </a:extLst>
          </p:cNvPr>
          <p:cNvSpPr txBox="1"/>
          <p:nvPr/>
        </p:nvSpPr>
        <p:spPr>
          <a:xfrm>
            <a:off x="7482622" y="1741366"/>
            <a:ext cx="3378033" cy="3862596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ru-RU" sz="3500" dirty="0" err="1">
                <a:latin typeface="Comic Sans MS"/>
                <a:cs typeface="Calibri"/>
              </a:rPr>
              <a:t>Тасьма</a:t>
            </a:r>
            <a:endParaRPr lang="ru-RU" sz="3500" dirty="0">
              <a:latin typeface="Comic Sans MS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ru-RU" sz="3500" dirty="0">
              <a:latin typeface="Comic Sans MS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ru-RU" sz="3500" dirty="0">
                <a:latin typeface="Comic Sans MS"/>
                <a:cs typeface="Calibri"/>
              </a:rPr>
              <a:t> </a:t>
            </a:r>
            <a:r>
              <a:rPr lang="ru-RU" sz="3500" dirty="0" err="1">
                <a:latin typeface="Comic Sans MS"/>
                <a:cs typeface="Calibri"/>
              </a:rPr>
              <a:t>Мереживо</a:t>
            </a:r>
            <a:endParaRPr lang="ru-RU" sz="3500" dirty="0">
              <a:latin typeface="Comic Sans MS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ru-RU" sz="3500" dirty="0">
              <a:latin typeface="Comic Sans MS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ru-RU" sz="3500" dirty="0" err="1" smtClean="0">
                <a:latin typeface="Comic Sans MS"/>
                <a:cs typeface="Calibri"/>
              </a:rPr>
              <a:t>Декоративні</a:t>
            </a:r>
            <a:r>
              <a:rPr lang="ru-RU" sz="3500" dirty="0">
                <a:latin typeface="Comic Sans MS"/>
                <a:cs typeface="Calibri"/>
              </a:rPr>
              <a:t> </a:t>
            </a:r>
            <a:r>
              <a:rPr lang="ru-RU" sz="3500" dirty="0" err="1">
                <a:latin typeface="Comic Sans MS"/>
                <a:cs typeface="Calibri"/>
              </a:rPr>
              <a:t>с</a:t>
            </a:r>
            <a:r>
              <a:rPr lang="ru-RU" sz="3500" dirty="0" err="1" smtClean="0">
                <a:latin typeface="Comic Sans MS"/>
                <a:cs typeface="Calibri"/>
              </a:rPr>
              <a:t>трічки</a:t>
            </a:r>
            <a:endParaRPr lang="ru-RU" sz="3500" dirty="0">
              <a:latin typeface="Comic Sans MS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ru-RU" sz="3500" dirty="0">
              <a:solidFill>
                <a:schemeClr val="accent3"/>
              </a:solidFill>
              <a:latin typeface="Comic Sans MS"/>
              <a:cs typeface="Calibr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865" y="1201948"/>
            <a:ext cx="3291135" cy="2470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257" y="3274223"/>
            <a:ext cx="3270738" cy="23170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16CEDA-1A03-41FC-B0E8-D5BB7E46C7A9}"/>
              </a:ext>
            </a:extLst>
          </p:cNvPr>
          <p:cNvSpPr txBox="1"/>
          <p:nvPr/>
        </p:nvSpPr>
        <p:spPr>
          <a:xfrm>
            <a:off x="1863306" y="253042"/>
            <a:ext cx="8997349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 err="1">
                <a:latin typeface="Comic Sans MS"/>
                <a:cs typeface="Calibri"/>
              </a:rPr>
              <a:t>Матеріали</a:t>
            </a:r>
            <a:r>
              <a:rPr lang="ru-RU" sz="3200" dirty="0">
                <a:latin typeface="Comic Sans MS"/>
                <a:cs typeface="Calibri"/>
              </a:rPr>
              <a:t> для </a:t>
            </a:r>
            <a:r>
              <a:rPr lang="ru-RU" sz="3200" dirty="0" err="1">
                <a:latin typeface="Comic Sans MS"/>
                <a:cs typeface="Calibri"/>
              </a:rPr>
              <a:t>виготовлення</a:t>
            </a:r>
            <a:r>
              <a:rPr lang="ru-RU" sz="3200" dirty="0">
                <a:latin typeface="Comic Sans MS"/>
                <a:cs typeface="Calibri"/>
              </a:rPr>
              <a:t> </a:t>
            </a:r>
            <a:r>
              <a:rPr lang="ru-RU" sz="3200" dirty="0" err="1">
                <a:latin typeface="Comic Sans MS"/>
                <a:cs typeface="Calibri"/>
              </a:rPr>
              <a:t>м'якої</a:t>
            </a:r>
            <a:r>
              <a:rPr lang="ru-RU" sz="3200" dirty="0">
                <a:latin typeface="Comic Sans MS"/>
                <a:cs typeface="Calibri"/>
              </a:rPr>
              <a:t> </a:t>
            </a:r>
            <a:r>
              <a:rPr lang="ru-RU" sz="3200" dirty="0" err="1">
                <a:latin typeface="Comic Sans MS"/>
                <a:cs typeface="Calibri"/>
              </a:rPr>
              <a:t>іграшки</a:t>
            </a:r>
            <a:endParaRPr lang="ru-RU" sz="3200" dirty="0">
              <a:latin typeface="Comic Sans MS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92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32F9BB2-5576-4DEA-9B3A-3574B3986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03" y="-1440"/>
            <a:ext cx="12203501" cy="69902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738F29-F262-4D61-A6E7-E5B154DDC95D}"/>
              </a:ext>
            </a:extLst>
          </p:cNvPr>
          <p:cNvSpPr txBox="1"/>
          <p:nvPr/>
        </p:nvSpPr>
        <p:spPr>
          <a:xfrm>
            <a:off x="5743395" y="6462263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ru-RU" sz="2000" dirty="0">
              <a:solidFill>
                <a:srgbClr val="A5A5A5"/>
              </a:solidFill>
              <a:latin typeface="Comic Sans M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16CEDA-1A03-41FC-B0E8-D5BB7E46C7A9}"/>
              </a:ext>
            </a:extLst>
          </p:cNvPr>
          <p:cNvSpPr txBox="1"/>
          <p:nvPr/>
        </p:nvSpPr>
        <p:spPr>
          <a:xfrm>
            <a:off x="1863306" y="253042"/>
            <a:ext cx="8997349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 err="1">
                <a:latin typeface="Comic Sans MS"/>
                <a:cs typeface="Calibri"/>
              </a:rPr>
              <a:t>Матеріали</a:t>
            </a:r>
            <a:r>
              <a:rPr lang="ru-RU" sz="3200" dirty="0">
                <a:latin typeface="Comic Sans MS"/>
                <a:cs typeface="Calibri"/>
              </a:rPr>
              <a:t> для </a:t>
            </a:r>
            <a:r>
              <a:rPr lang="ru-RU" sz="3200" dirty="0" err="1">
                <a:latin typeface="Comic Sans MS"/>
                <a:cs typeface="Calibri"/>
              </a:rPr>
              <a:t>виготовлення</a:t>
            </a:r>
            <a:r>
              <a:rPr lang="ru-RU" sz="3200" dirty="0">
                <a:latin typeface="Comic Sans MS"/>
                <a:cs typeface="Calibri"/>
              </a:rPr>
              <a:t> </a:t>
            </a:r>
            <a:r>
              <a:rPr lang="ru-RU" sz="3200" dirty="0" err="1">
                <a:latin typeface="Comic Sans MS"/>
                <a:cs typeface="Calibri"/>
              </a:rPr>
              <a:t>м'якої</a:t>
            </a:r>
            <a:r>
              <a:rPr lang="ru-RU" sz="3200" dirty="0">
                <a:latin typeface="Comic Sans MS"/>
                <a:cs typeface="Calibri"/>
              </a:rPr>
              <a:t> </a:t>
            </a:r>
            <a:r>
              <a:rPr lang="ru-RU" sz="3200" dirty="0" err="1">
                <a:latin typeface="Comic Sans MS"/>
                <a:cs typeface="Calibri"/>
              </a:rPr>
              <a:t>іграшки</a:t>
            </a:r>
            <a:endParaRPr lang="ru-RU" sz="3200" dirty="0">
              <a:latin typeface="Comic Sans MS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223303-9337-495E-8C47-B1287D4AA622}"/>
              </a:ext>
            </a:extLst>
          </p:cNvPr>
          <p:cNvSpPr txBox="1"/>
          <p:nvPr/>
        </p:nvSpPr>
        <p:spPr>
          <a:xfrm>
            <a:off x="7868991" y="2679196"/>
            <a:ext cx="3258356" cy="335476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latin typeface="Comic Sans MS"/>
              </a:rPr>
              <a:t>Синтепон</a:t>
            </a:r>
            <a:r>
              <a:rPr lang="ru-RU" sz="2800" dirty="0">
                <a:latin typeface="Comic Sans MS"/>
              </a:rPr>
              <a:t>, </a:t>
            </a:r>
            <a:r>
              <a:rPr lang="ru-RU" sz="2800" dirty="0" err="1" smtClean="0">
                <a:latin typeface="Comic Sans MS"/>
              </a:rPr>
              <a:t>синтепух</a:t>
            </a:r>
            <a:endParaRPr lang="ru-RU" sz="2800" dirty="0" smtClean="0">
              <a:latin typeface="Comic Sans MS"/>
            </a:endParaRPr>
          </a:p>
          <a:p>
            <a:r>
              <a:rPr lang="ru-RU" sz="2800" dirty="0" smtClean="0">
                <a:latin typeface="Comic Sans MS"/>
              </a:rPr>
              <a:t>2. Поролон</a:t>
            </a:r>
            <a:endParaRPr lang="ru-RU" sz="2800" dirty="0">
              <a:latin typeface="Comic Sans MS"/>
            </a:endParaRPr>
          </a:p>
          <a:p>
            <a:r>
              <a:rPr lang="uk-UA" sz="2800" dirty="0">
                <a:latin typeface="Comic Sans MS"/>
                <a:cs typeface="Calibri"/>
              </a:rPr>
              <a:t>3</a:t>
            </a:r>
            <a:r>
              <a:rPr lang="uk-UA" sz="2800" dirty="0" smtClean="0">
                <a:latin typeface="Comic Sans MS"/>
                <a:cs typeface="Calibri"/>
              </a:rPr>
              <a:t>. Горох або інші крупи</a:t>
            </a:r>
            <a:endParaRPr lang="ru-RU" sz="2800" dirty="0">
              <a:latin typeface="Comic Sans MS"/>
              <a:cs typeface="Calibri"/>
            </a:endParaRPr>
          </a:p>
          <a:p>
            <a:r>
              <a:rPr lang="ru-RU" sz="2800" dirty="0">
                <a:latin typeface="Comic Sans MS"/>
                <a:cs typeface="Calibri"/>
              </a:rPr>
              <a:t>4</a:t>
            </a:r>
            <a:r>
              <a:rPr lang="ru-RU" sz="2800" dirty="0" smtClean="0">
                <a:latin typeface="Comic Sans MS"/>
                <a:cs typeface="Calibri"/>
              </a:rPr>
              <a:t>. </a:t>
            </a:r>
            <a:r>
              <a:rPr lang="ru-RU" sz="2800" dirty="0" err="1" smtClean="0">
                <a:latin typeface="Comic Sans MS"/>
                <a:cs typeface="Calibri"/>
              </a:rPr>
              <a:t>Холофайбе</a:t>
            </a:r>
            <a:r>
              <a:rPr lang="ru-RU" sz="3600" dirty="0" err="1" smtClean="0">
                <a:latin typeface="Comic Sans MS"/>
                <a:cs typeface="Calibri"/>
              </a:rPr>
              <a:t>р</a:t>
            </a:r>
            <a:endParaRPr lang="ru-RU" sz="3600" dirty="0">
              <a:latin typeface="Comic Sans MS"/>
              <a:cs typeface="Calibri"/>
            </a:endParaRPr>
          </a:p>
          <a:p>
            <a:pPr marL="571500" indent="-571500">
              <a:buFont typeface="Arial"/>
              <a:buChar char="•"/>
            </a:pPr>
            <a:endParaRPr lang="ru-RU" sz="3600" dirty="0">
              <a:solidFill>
                <a:schemeClr val="accent3"/>
              </a:solidFill>
              <a:latin typeface="Comic Sans MS"/>
              <a:cs typeface="Calibri"/>
            </a:endParaRPr>
          </a:p>
        </p:txBody>
      </p:sp>
      <p:pic>
        <p:nvPicPr>
          <p:cNvPr id="11" name="Рисунок 7" descr="Изображение выглядит как волна&#10;&#10;Автоматически созданное описание">
            <a:extLst>
              <a:ext uri="{FF2B5EF4-FFF2-40B4-BE49-F238E27FC236}">
                <a16:creationId xmlns:a16="http://schemas.microsoft.com/office/drawing/2014/main" id="{3D098444-B362-4117-891E-803C92695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393" y="3632823"/>
            <a:ext cx="3075757" cy="2046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5">
            <a:extLst>
              <a:ext uri="{FF2B5EF4-FFF2-40B4-BE49-F238E27FC236}">
                <a16:creationId xmlns:a16="http://schemas.microsoft.com/office/drawing/2014/main" id="{1728D4C2-5885-4085-87C8-BDE7FF129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536" y="1071813"/>
            <a:ext cx="3386858" cy="1799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B7A1DFE2-1D66-4FBC-9474-F8B0B47413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4463" y="1333324"/>
            <a:ext cx="2293214" cy="2028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8" t="64298" r="19195" b="1038"/>
          <a:stretch/>
        </p:blipFill>
        <p:spPr bwMode="auto">
          <a:xfrm>
            <a:off x="1805143" y="3104788"/>
            <a:ext cx="2555906" cy="2038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63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32F9BB2-5576-4DEA-9B3A-3574B3986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224" y="-1439"/>
            <a:ext cx="12203501" cy="69902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16CEDA-1A03-41FC-B0E8-D5BB7E46C7A9}"/>
              </a:ext>
            </a:extLst>
          </p:cNvPr>
          <p:cNvSpPr txBox="1"/>
          <p:nvPr/>
        </p:nvSpPr>
        <p:spPr>
          <a:xfrm>
            <a:off x="984808" y="253042"/>
            <a:ext cx="10139438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 err="1" smtClean="0">
                <a:latin typeface="Comic Sans MS"/>
                <a:cs typeface="Calibri"/>
              </a:rPr>
              <a:t>Інструменти</a:t>
            </a:r>
            <a:r>
              <a:rPr lang="ru-RU" sz="3200" dirty="0" smtClean="0">
                <a:latin typeface="Comic Sans MS"/>
                <a:cs typeface="Calibri"/>
              </a:rPr>
              <a:t>  </a:t>
            </a:r>
            <a:r>
              <a:rPr lang="ru-RU" sz="3200" dirty="0">
                <a:latin typeface="Comic Sans MS"/>
                <a:cs typeface="Calibri"/>
              </a:rPr>
              <a:t>для </a:t>
            </a:r>
            <a:r>
              <a:rPr lang="ru-RU" sz="3200" dirty="0" err="1">
                <a:latin typeface="Comic Sans MS"/>
                <a:cs typeface="Calibri"/>
              </a:rPr>
              <a:t>виготовлення</a:t>
            </a:r>
            <a:r>
              <a:rPr lang="ru-RU" sz="3200" dirty="0">
                <a:latin typeface="Comic Sans MS"/>
                <a:cs typeface="Calibri"/>
              </a:rPr>
              <a:t> </a:t>
            </a:r>
            <a:r>
              <a:rPr lang="ru-RU" sz="3200" dirty="0" err="1">
                <a:latin typeface="Comic Sans MS"/>
                <a:cs typeface="Calibri"/>
              </a:rPr>
              <a:t>м'якої</a:t>
            </a:r>
            <a:r>
              <a:rPr lang="ru-RU" sz="3200" dirty="0">
                <a:latin typeface="Comic Sans MS"/>
                <a:cs typeface="Calibri"/>
              </a:rPr>
              <a:t> </a:t>
            </a:r>
            <a:r>
              <a:rPr lang="ru-RU" sz="3200" dirty="0" err="1">
                <a:latin typeface="Comic Sans MS"/>
                <a:cs typeface="Calibri"/>
              </a:rPr>
              <a:t>іграшки</a:t>
            </a:r>
            <a:endParaRPr lang="ru-RU" sz="3200" dirty="0">
              <a:latin typeface="Comic Sans MS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FFC6C9-2645-4CBE-AE28-76AACFE4EF87}"/>
              </a:ext>
            </a:extLst>
          </p:cNvPr>
          <p:cNvSpPr txBox="1"/>
          <p:nvPr/>
        </p:nvSpPr>
        <p:spPr>
          <a:xfrm>
            <a:off x="8654603" y="3717331"/>
            <a:ext cx="2903408" cy="193899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ru-RU" sz="2400" dirty="0" err="1">
                <a:latin typeface="Comic Sans MS"/>
              </a:rPr>
              <a:t>Голки</a:t>
            </a:r>
            <a:r>
              <a:rPr lang="ru-RU" sz="2400" dirty="0">
                <a:latin typeface="Comic Sans MS"/>
              </a:rPr>
              <a:t>, шпильки</a:t>
            </a:r>
            <a:endParaRPr lang="ru-RU" sz="2400" dirty="0"/>
          </a:p>
          <a:p>
            <a:pPr marL="571500" indent="-571500">
              <a:buFont typeface="Arial"/>
              <a:buChar char="•"/>
            </a:pPr>
            <a:r>
              <a:rPr lang="ru-RU" sz="2400" dirty="0" err="1" smtClean="0">
                <a:latin typeface="Comic Sans MS"/>
                <a:cs typeface="Calibri"/>
              </a:rPr>
              <a:t>Ножиці</a:t>
            </a:r>
            <a:endParaRPr lang="ru-RU" sz="2400" dirty="0">
              <a:latin typeface="Comic Sans MS"/>
              <a:cs typeface="Calibri"/>
            </a:endParaRPr>
          </a:p>
          <a:p>
            <a:pPr marL="571500" indent="-571500">
              <a:buFont typeface="Arial"/>
              <a:buChar char="•"/>
            </a:pPr>
            <a:r>
              <a:rPr lang="ru-RU" sz="2400" dirty="0" smtClean="0">
                <a:latin typeface="Comic Sans MS"/>
                <a:cs typeface="Calibri"/>
              </a:rPr>
              <a:t>Наперсток</a:t>
            </a:r>
            <a:endParaRPr lang="ru-RU" sz="2400" dirty="0">
              <a:latin typeface="Comic Sans MS"/>
              <a:cs typeface="Calibri"/>
            </a:endParaRPr>
          </a:p>
          <a:p>
            <a:pPr marL="571500" indent="-571500">
              <a:buFont typeface="Arial"/>
              <a:buChar char="•"/>
            </a:pPr>
            <a:r>
              <a:rPr lang="ru-RU" sz="2400" dirty="0" err="1">
                <a:latin typeface="Comic Sans MS"/>
                <a:cs typeface="Calibri"/>
              </a:rPr>
              <a:t>Олівець</a:t>
            </a:r>
            <a:endParaRPr lang="ru-RU" sz="2400" dirty="0">
              <a:latin typeface="Comic Sans MS"/>
              <a:cs typeface="Calibri"/>
            </a:endParaRPr>
          </a:p>
        </p:txBody>
      </p:sp>
      <p:pic>
        <p:nvPicPr>
          <p:cNvPr id="11" name="Рисунок 5">
            <a:extLst>
              <a:ext uri="{FF2B5EF4-FFF2-40B4-BE49-F238E27FC236}">
                <a16:creationId xmlns:a16="http://schemas.microsoft.com/office/drawing/2014/main" id="{275BC9A7-1A00-4399-A07E-82CD80E55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17" y="970661"/>
            <a:ext cx="2453850" cy="2088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Изображение выглядит как письменная принадлежность, канцелярские товары, карандаш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A993F0F5-EF1E-4AFF-BBEC-D107205E2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504" y="1486220"/>
            <a:ext cx="2676635" cy="2007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7" descr="Изображение выглядит как вычерчивание линий&#10;&#10;Автоматически созданное описание">
            <a:extLst>
              <a:ext uri="{FF2B5EF4-FFF2-40B4-BE49-F238E27FC236}">
                <a16:creationId xmlns:a16="http://schemas.microsoft.com/office/drawing/2014/main" id="{C6E4DC19-B056-4A2E-B2D1-7AFC3E7BB1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0635" y="1365374"/>
            <a:ext cx="2822154" cy="1694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9" descr="Изображение выглядит как шейкер, кухонная посуда,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60648991-366C-4E5E-9272-EC6D86DC3D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6859" y="3717331"/>
            <a:ext cx="2743199" cy="2504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8" descr="Изображение выглядит как ножницы, пар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0B5775CF-621B-46F4-BED2-DC5B21C814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3376" y="3684559"/>
            <a:ext cx="27432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163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32F9BB2-5576-4DEA-9B3A-3574B3986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-1437"/>
            <a:ext cx="12203501" cy="69902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738F29-F262-4D61-A6E7-E5B154DDC95D}"/>
              </a:ext>
            </a:extLst>
          </p:cNvPr>
          <p:cNvSpPr txBox="1"/>
          <p:nvPr/>
        </p:nvSpPr>
        <p:spPr>
          <a:xfrm>
            <a:off x="5743395" y="6462263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solidFill>
                  <a:srgbClr val="A5A5A5"/>
                </a:solidFill>
                <a:latin typeface="Comic Sans MS"/>
              </a:rPr>
              <a:t>2022</a:t>
            </a:r>
            <a:endParaRPr lang="ru-RU" sz="2000" dirty="0">
              <a:solidFill>
                <a:srgbClr val="A5A5A5"/>
              </a:solidFill>
              <a:latin typeface="Comic Sans M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5052" y="125435"/>
            <a:ext cx="73409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C00000"/>
                </a:solidFill>
                <a:latin typeface="Comic Sans MS"/>
              </a:rPr>
              <a:t>Правила </a:t>
            </a:r>
            <a:r>
              <a:rPr lang="ru-RU" sz="2800" dirty="0" err="1">
                <a:solidFill>
                  <a:srgbClr val="C00000"/>
                </a:solidFill>
                <a:latin typeface="Comic Sans MS"/>
              </a:rPr>
              <a:t>безпечної</a:t>
            </a:r>
            <a:r>
              <a:rPr lang="ru-RU" sz="2800" dirty="0">
                <a:solidFill>
                  <a:srgbClr val="C00000"/>
                </a:solidFill>
                <a:latin typeface="Comic Sans MS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Comic Sans MS"/>
              </a:rPr>
              <a:t>праці</a:t>
            </a:r>
            <a:r>
              <a:rPr lang="ru-RU" sz="2800" dirty="0" smtClean="0">
                <a:solidFill>
                  <a:srgbClr val="C00000"/>
                </a:solidFill>
                <a:latin typeface="Comic Sans MS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Comic Sans MS"/>
              </a:rPr>
              <a:t>під</a:t>
            </a:r>
            <a:r>
              <a:rPr lang="ru-RU" sz="2800" dirty="0" smtClean="0">
                <a:solidFill>
                  <a:srgbClr val="C00000"/>
                </a:solidFill>
                <a:latin typeface="Comic Sans MS"/>
              </a:rPr>
              <a:t> час </a:t>
            </a:r>
            <a:r>
              <a:rPr lang="ru-RU" sz="2800" dirty="0" err="1" smtClean="0">
                <a:solidFill>
                  <a:srgbClr val="C00000"/>
                </a:solidFill>
                <a:latin typeface="Comic Sans MS"/>
              </a:rPr>
              <a:t>роботи</a:t>
            </a:r>
            <a:r>
              <a:rPr lang="ru-RU" sz="2800" dirty="0" smtClean="0">
                <a:solidFill>
                  <a:srgbClr val="C00000"/>
                </a:solidFill>
                <a:latin typeface="Comic Sans MS"/>
              </a:rPr>
              <a:t>  з </a:t>
            </a:r>
            <a:r>
              <a:rPr lang="ru-RU" sz="2800" dirty="0" err="1" smtClean="0">
                <a:solidFill>
                  <a:srgbClr val="C00000"/>
                </a:solidFill>
                <a:latin typeface="Comic Sans MS"/>
              </a:rPr>
              <a:t>голками</a:t>
            </a:r>
            <a:r>
              <a:rPr lang="ru-RU" sz="2800" dirty="0" smtClean="0">
                <a:solidFill>
                  <a:srgbClr val="C00000"/>
                </a:solidFill>
                <a:latin typeface="Comic Sans MS"/>
              </a:rPr>
              <a:t> та </a:t>
            </a:r>
            <a:r>
              <a:rPr lang="ru-RU" sz="2800" dirty="0" err="1" smtClean="0">
                <a:solidFill>
                  <a:srgbClr val="C00000"/>
                </a:solidFill>
                <a:latin typeface="Comic Sans MS"/>
              </a:rPr>
              <a:t>ножицями</a:t>
            </a:r>
            <a:endParaRPr lang="ru-RU" sz="2800" dirty="0">
              <a:solidFill>
                <a:srgbClr val="C00000"/>
              </a:solidFill>
              <a:latin typeface="Comic Sans M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E78660-7FAF-4808-A649-4AA7302EF3DE}"/>
              </a:ext>
            </a:extLst>
          </p:cNvPr>
          <p:cNvSpPr txBox="1"/>
          <p:nvPr/>
        </p:nvSpPr>
        <p:spPr>
          <a:xfrm>
            <a:off x="1584102" y="1287887"/>
            <a:ext cx="8731876" cy="480131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err="1">
                <a:latin typeface="Comic Sans MS"/>
              </a:rPr>
              <a:t>Якісні</a:t>
            </a:r>
            <a:r>
              <a:rPr lang="ru-RU" sz="2800" dirty="0">
                <a:latin typeface="Comic Sans MS"/>
              </a:rPr>
              <a:t> </a:t>
            </a:r>
            <a:r>
              <a:rPr lang="ru-RU" sz="2800" dirty="0" err="1">
                <a:latin typeface="Comic Sans MS"/>
              </a:rPr>
              <a:t>голки</a:t>
            </a:r>
            <a:r>
              <a:rPr lang="ru-RU" sz="2800" dirty="0">
                <a:latin typeface="Comic Sans MS"/>
              </a:rPr>
              <a:t> та шпильки </a:t>
            </a:r>
            <a:r>
              <a:rPr lang="ru-RU" sz="2800" dirty="0" err="1">
                <a:latin typeface="Comic Sans MS"/>
              </a:rPr>
              <a:t>мають</a:t>
            </a:r>
            <a:r>
              <a:rPr lang="ru-RU" sz="2800" dirty="0">
                <a:latin typeface="Comic Sans MS"/>
              </a:rPr>
              <a:t> бути </a:t>
            </a:r>
            <a:r>
              <a:rPr lang="ru-RU" sz="2800" dirty="0" err="1" smtClean="0">
                <a:latin typeface="Comic Sans MS"/>
              </a:rPr>
              <a:t>гострими</a:t>
            </a:r>
            <a:r>
              <a:rPr lang="uk-UA" sz="2800" dirty="0" smtClean="0">
                <a:latin typeface="Comic Sans MS"/>
              </a:rPr>
              <a:t>, р</a:t>
            </a:r>
            <a:r>
              <a:rPr lang="ru-RU" sz="2800" dirty="0" err="1" smtClean="0">
                <a:latin typeface="Comic Sans MS"/>
              </a:rPr>
              <a:t>івними</a:t>
            </a:r>
            <a:r>
              <a:rPr lang="ru-RU" sz="2800" dirty="0" smtClean="0">
                <a:latin typeface="Comic Sans MS"/>
              </a:rPr>
              <a:t> </a:t>
            </a:r>
            <a:r>
              <a:rPr lang="ru-RU" sz="2800" dirty="0">
                <a:latin typeface="Comic Sans MS"/>
              </a:rPr>
              <a:t>та </a:t>
            </a:r>
            <a:r>
              <a:rPr lang="ru-RU" sz="2800" dirty="0" err="1">
                <a:latin typeface="Comic Sans MS"/>
              </a:rPr>
              <a:t>неіржавими</a:t>
            </a:r>
            <a:r>
              <a:rPr lang="ru-RU" sz="2800" dirty="0">
                <a:latin typeface="Comic Sans MS"/>
              </a:rPr>
              <a:t>.</a:t>
            </a:r>
            <a:endParaRPr lang="ru-RU" sz="2800" dirty="0">
              <a:latin typeface="Comic Sans MS"/>
              <a:cs typeface="Calibri" panose="020F0502020204030204"/>
            </a:endParaRPr>
          </a:p>
          <a:p>
            <a:pPr marL="342900" indent="-342900">
              <a:buAutoNum type="arabicPeriod"/>
            </a:pPr>
            <a:r>
              <a:rPr lang="ru-RU" sz="2800" dirty="0">
                <a:latin typeface="Comic Sans MS"/>
                <a:cs typeface="Calibri" panose="020F0502020204030204"/>
              </a:rPr>
              <a:t>Шпильки та </a:t>
            </a:r>
            <a:r>
              <a:rPr lang="ru-RU" sz="2800" dirty="0" err="1">
                <a:latin typeface="Comic Sans MS"/>
                <a:cs typeface="Calibri"/>
              </a:rPr>
              <a:t>голки</a:t>
            </a:r>
            <a:r>
              <a:rPr lang="ru-RU" sz="2800" dirty="0">
                <a:latin typeface="Comic Sans MS"/>
                <a:cs typeface="Calibri"/>
              </a:rPr>
              <a:t> </a:t>
            </a:r>
            <a:r>
              <a:rPr lang="ru-RU" sz="2800" dirty="0" err="1">
                <a:latin typeface="Comic Sans MS"/>
                <a:cs typeface="Calibri"/>
              </a:rPr>
              <a:t>потрібно</a:t>
            </a:r>
            <a:r>
              <a:rPr lang="ru-RU" sz="2800" dirty="0">
                <a:latin typeface="Comic Sans MS"/>
                <a:cs typeface="Calibri"/>
              </a:rPr>
              <a:t> </a:t>
            </a:r>
            <a:r>
              <a:rPr lang="ru-RU" sz="2800" dirty="0" err="1">
                <a:latin typeface="Comic Sans MS"/>
                <a:cs typeface="Calibri"/>
              </a:rPr>
              <a:t>зберігати</a:t>
            </a:r>
            <a:r>
              <a:rPr lang="ru-RU" sz="2800" dirty="0">
                <a:latin typeface="Comic Sans MS"/>
                <a:cs typeface="Calibri"/>
              </a:rPr>
              <a:t> в </a:t>
            </a:r>
            <a:r>
              <a:rPr lang="ru-RU" sz="2800" dirty="0" err="1">
                <a:latin typeface="Comic Sans MS"/>
                <a:cs typeface="Calibri"/>
              </a:rPr>
              <a:t>гольниці</a:t>
            </a:r>
            <a:r>
              <a:rPr lang="ru-RU" sz="2800" dirty="0">
                <a:latin typeface="Comic Sans MS"/>
                <a:cs typeface="Calibri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2800" dirty="0" err="1">
                <a:latin typeface="Comic Sans MS"/>
                <a:cs typeface="Calibri"/>
              </a:rPr>
              <a:t>Ножиці</a:t>
            </a:r>
            <a:r>
              <a:rPr lang="ru-RU" sz="2800" dirty="0">
                <a:latin typeface="Comic Sans MS"/>
                <a:cs typeface="Calibri"/>
              </a:rPr>
              <a:t> </a:t>
            </a:r>
            <a:r>
              <a:rPr lang="ru-RU" sz="2800" dirty="0" err="1">
                <a:latin typeface="Comic Sans MS"/>
                <a:cs typeface="Calibri"/>
              </a:rPr>
              <a:t>під</a:t>
            </a:r>
            <a:r>
              <a:rPr lang="ru-RU" sz="2800" dirty="0">
                <a:latin typeface="Comic Sans MS"/>
                <a:cs typeface="Calibri"/>
              </a:rPr>
              <a:t> час </a:t>
            </a:r>
            <a:r>
              <a:rPr lang="ru-RU" sz="2800" dirty="0" err="1">
                <a:latin typeface="Comic Sans MS"/>
                <a:cs typeface="Calibri"/>
              </a:rPr>
              <a:t>роботи</a:t>
            </a:r>
            <a:r>
              <a:rPr lang="ru-RU" sz="2800" dirty="0">
                <a:latin typeface="Comic Sans MS"/>
                <a:cs typeface="Calibri"/>
              </a:rPr>
              <a:t> </a:t>
            </a:r>
            <a:r>
              <a:rPr lang="ru-RU" sz="2800" dirty="0" err="1">
                <a:latin typeface="Comic Sans MS"/>
                <a:cs typeface="Calibri"/>
              </a:rPr>
              <a:t>потрібно</a:t>
            </a:r>
            <a:r>
              <a:rPr lang="ru-RU" sz="2800" dirty="0">
                <a:latin typeface="Comic Sans MS"/>
                <a:cs typeface="Calibri"/>
              </a:rPr>
              <a:t> </a:t>
            </a:r>
            <a:r>
              <a:rPr lang="ru-RU" sz="2800" dirty="0" err="1">
                <a:latin typeface="Comic Sans MS"/>
                <a:cs typeface="Calibri"/>
              </a:rPr>
              <a:t>тримати</a:t>
            </a:r>
            <a:r>
              <a:rPr lang="ru-RU" sz="2800" dirty="0">
                <a:latin typeface="Comic Sans MS"/>
                <a:cs typeface="Calibri"/>
              </a:rPr>
              <a:t> на </a:t>
            </a:r>
            <a:r>
              <a:rPr lang="ru-RU" sz="2800" dirty="0" err="1">
                <a:latin typeface="Comic Sans MS"/>
                <a:cs typeface="Calibri"/>
              </a:rPr>
              <a:t>столі</a:t>
            </a:r>
            <a:r>
              <a:rPr lang="ru-RU" sz="2800" dirty="0">
                <a:latin typeface="Comic Sans MS"/>
                <a:cs typeface="Calibri"/>
              </a:rPr>
              <a:t> </a:t>
            </a:r>
            <a:r>
              <a:rPr lang="ru-RU" sz="2800" dirty="0" err="1">
                <a:latin typeface="Comic Sans MS"/>
                <a:cs typeface="Calibri"/>
              </a:rPr>
              <a:t>із</a:t>
            </a:r>
            <a:r>
              <a:rPr lang="ru-RU" sz="2800" dirty="0">
                <a:latin typeface="Comic Sans MS"/>
                <a:cs typeface="Calibri"/>
              </a:rPr>
              <a:t> </a:t>
            </a:r>
            <a:r>
              <a:rPr lang="ru-RU" sz="2800" dirty="0" err="1">
                <a:latin typeface="Comic Sans MS"/>
                <a:cs typeface="Calibri"/>
              </a:rPr>
              <a:t>зімкнутими</a:t>
            </a:r>
            <a:r>
              <a:rPr lang="ru-RU" sz="2800" dirty="0">
                <a:latin typeface="Comic Sans MS"/>
                <a:cs typeface="Calibri"/>
              </a:rPr>
              <a:t> </a:t>
            </a:r>
            <a:r>
              <a:rPr lang="ru-RU" sz="2800" dirty="0" err="1" smtClean="0">
                <a:latin typeface="Comic Sans MS"/>
                <a:cs typeface="Calibri"/>
              </a:rPr>
              <a:t>лезами</a:t>
            </a:r>
            <a:r>
              <a:rPr lang="ru-RU" sz="2800" dirty="0">
                <a:latin typeface="Comic Sans MS"/>
                <a:cs typeface="Calibri"/>
              </a:rPr>
              <a:t> </a:t>
            </a:r>
            <a:r>
              <a:rPr lang="ru-RU" sz="2800" dirty="0" err="1" smtClean="0">
                <a:latin typeface="Comic Sans MS"/>
                <a:cs typeface="Calibri"/>
              </a:rPr>
              <a:t>від</a:t>
            </a:r>
            <a:r>
              <a:rPr lang="ru-RU" sz="2800" dirty="0" smtClean="0">
                <a:latin typeface="Comic Sans MS"/>
                <a:cs typeface="Calibri"/>
              </a:rPr>
              <a:t> себе, </a:t>
            </a:r>
            <a:r>
              <a:rPr lang="ru-RU" sz="2800" dirty="0">
                <a:latin typeface="Comic Sans MS"/>
                <a:cs typeface="Calibri"/>
              </a:rPr>
              <a:t>на </a:t>
            </a:r>
            <a:r>
              <a:rPr lang="ru-RU" sz="2800" dirty="0" err="1">
                <a:latin typeface="Comic Sans MS"/>
                <a:cs typeface="Calibri"/>
              </a:rPr>
              <a:t>відстані</a:t>
            </a:r>
            <a:r>
              <a:rPr lang="ru-RU" sz="2800" dirty="0">
                <a:latin typeface="Comic Sans MS"/>
                <a:cs typeface="Calibri"/>
              </a:rPr>
              <a:t> </a:t>
            </a:r>
            <a:r>
              <a:rPr lang="ru-RU" sz="2800" dirty="0" err="1">
                <a:latin typeface="Comic Sans MS"/>
                <a:cs typeface="Calibri"/>
              </a:rPr>
              <a:t>від</a:t>
            </a:r>
            <a:r>
              <a:rPr lang="ru-RU" sz="2800" dirty="0">
                <a:latin typeface="Comic Sans MS"/>
                <a:cs typeface="Calibri"/>
              </a:rPr>
              <a:t> краю стола не </a:t>
            </a:r>
            <a:r>
              <a:rPr lang="ru-RU" sz="2800" dirty="0" err="1">
                <a:latin typeface="Comic Sans MS"/>
                <a:cs typeface="Calibri"/>
              </a:rPr>
              <a:t>менше</a:t>
            </a:r>
            <a:r>
              <a:rPr lang="ru-RU" sz="2800" dirty="0">
                <a:latin typeface="Comic Sans MS"/>
                <a:cs typeface="Calibri"/>
              </a:rPr>
              <a:t> 20 см, </a:t>
            </a:r>
            <a:r>
              <a:rPr lang="ru-RU" sz="2800" dirty="0" err="1">
                <a:latin typeface="Comic Sans MS"/>
                <a:cs typeface="Calibri"/>
              </a:rPr>
              <a:t>щоб</a:t>
            </a:r>
            <a:r>
              <a:rPr lang="ru-RU" sz="2800" dirty="0">
                <a:latin typeface="Comic Sans MS"/>
                <a:cs typeface="Calibri"/>
              </a:rPr>
              <a:t> </a:t>
            </a:r>
            <a:r>
              <a:rPr lang="ru-RU" sz="2800" dirty="0" err="1">
                <a:latin typeface="Comic Sans MS"/>
                <a:cs typeface="Calibri"/>
              </a:rPr>
              <a:t>випадково</a:t>
            </a:r>
            <a:r>
              <a:rPr lang="ru-RU" sz="2800" dirty="0">
                <a:latin typeface="Comic Sans MS"/>
                <a:cs typeface="Calibri"/>
              </a:rPr>
              <a:t> не впали.</a:t>
            </a:r>
          </a:p>
          <a:p>
            <a:pPr marL="342900" indent="-342900">
              <a:buAutoNum type="arabicPeriod"/>
            </a:pPr>
            <a:r>
              <a:rPr lang="ru-RU" sz="2800" dirty="0" err="1">
                <a:latin typeface="Comic Sans MS"/>
                <a:cs typeface="Calibri"/>
              </a:rPr>
              <a:t>Передавати</a:t>
            </a:r>
            <a:r>
              <a:rPr lang="ru-RU" sz="2800" dirty="0">
                <a:latin typeface="Comic Sans MS"/>
                <a:cs typeface="Calibri"/>
              </a:rPr>
              <a:t> </a:t>
            </a:r>
            <a:r>
              <a:rPr lang="ru-RU" sz="2800" dirty="0" err="1">
                <a:latin typeface="Comic Sans MS"/>
                <a:cs typeface="Calibri"/>
              </a:rPr>
              <a:t>ножиці</a:t>
            </a:r>
            <a:r>
              <a:rPr lang="ru-RU" sz="2800" dirty="0">
                <a:latin typeface="Comic Sans MS"/>
                <a:cs typeface="Calibri"/>
              </a:rPr>
              <a:t> </a:t>
            </a:r>
            <a:r>
              <a:rPr lang="ru-RU" sz="2800" dirty="0" err="1">
                <a:latin typeface="Comic Sans MS"/>
                <a:cs typeface="Calibri"/>
              </a:rPr>
              <a:t>потрібно</a:t>
            </a:r>
            <a:r>
              <a:rPr lang="ru-RU" sz="2800" dirty="0">
                <a:latin typeface="Comic Sans MS"/>
                <a:cs typeface="Calibri"/>
              </a:rPr>
              <a:t> </a:t>
            </a:r>
            <a:r>
              <a:rPr lang="ru-RU" sz="2800" dirty="0" err="1">
                <a:latin typeface="Comic Sans MS"/>
                <a:cs typeface="Calibri"/>
              </a:rPr>
              <a:t>кільцями</a:t>
            </a:r>
            <a:r>
              <a:rPr lang="ru-RU" sz="2800" dirty="0">
                <a:latin typeface="Comic Sans MS"/>
                <a:cs typeface="Calibri"/>
              </a:rPr>
              <a:t> </a:t>
            </a:r>
            <a:r>
              <a:rPr lang="ru-RU" sz="2800" dirty="0" smtClean="0">
                <a:latin typeface="Comic Sans MS"/>
                <a:cs typeface="Calibri"/>
              </a:rPr>
              <a:t>вперед</a:t>
            </a:r>
            <a:r>
              <a:rPr lang="ru-RU" sz="2800" dirty="0">
                <a:latin typeface="Comic Sans MS"/>
                <a:cs typeface="Calibri"/>
              </a:rPr>
              <a:t>.</a:t>
            </a:r>
          </a:p>
          <a:p>
            <a:pPr marL="342900" indent="-342900">
              <a:buAutoNum type="arabicPeriod"/>
            </a:pPr>
            <a:endParaRPr lang="ru-RU" dirty="0">
              <a:solidFill>
                <a:srgbClr val="7B7B7B"/>
              </a:solidFill>
              <a:cs typeface="Calibri"/>
            </a:endParaRPr>
          </a:p>
          <a:p>
            <a:pPr marL="342900" indent="-342900">
              <a:buAutoNum type="arabicPeriod"/>
            </a:pPr>
            <a:endParaRPr lang="ru-RU" dirty="0">
              <a:solidFill>
                <a:srgbClr val="7B7B7B"/>
              </a:solidFill>
              <a:cs typeface="Calibri"/>
            </a:endParaRPr>
          </a:p>
          <a:p>
            <a:pPr marL="342900" indent="-342900">
              <a:buAutoNum type="arabicPeriod"/>
            </a:pPr>
            <a:endParaRPr lang="ru-RU" dirty="0">
              <a:solidFill>
                <a:srgbClr val="7B7B7B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355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2360</TotalTime>
  <Words>497</Words>
  <Application>Microsoft Office PowerPoint</Application>
  <PresentationFormat>Широкоэкранный</PresentationFormat>
  <Paragraphs>137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New</dc:creator>
  <cp:lastModifiedBy>Max Sa</cp:lastModifiedBy>
  <cp:revision>51</cp:revision>
  <dcterms:created xsi:type="dcterms:W3CDTF">2021-12-14T14:54:13Z</dcterms:created>
  <dcterms:modified xsi:type="dcterms:W3CDTF">2023-01-08T10:01:10Z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1410161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