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95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65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29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5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8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398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299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60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660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798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2C892-61EF-4F56-A320-A8810914F29A}" type="datetimeFigureOut">
              <a:rPr lang="uk-UA" smtClean="0"/>
              <a:t>12.03.2023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8C95-621B-4D3E-9FE3-EA055C870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43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966" y="-51732"/>
            <a:ext cx="12283966" cy="69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4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855" cy="6927669"/>
          </a:xfrm>
        </p:spPr>
      </p:pic>
    </p:spTree>
    <p:extLst>
      <p:ext uri="{BB962C8B-B14F-4D97-AF65-F5344CB8AC3E}">
        <p14:creationId xmlns:p14="http://schemas.microsoft.com/office/powerpoint/2010/main" val="400435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25" y="0"/>
            <a:ext cx="12385525" cy="6966857"/>
          </a:xfrm>
        </p:spPr>
      </p:pic>
    </p:spTree>
    <p:extLst>
      <p:ext uri="{BB962C8B-B14F-4D97-AF65-F5344CB8AC3E}">
        <p14:creationId xmlns:p14="http://schemas.microsoft.com/office/powerpoint/2010/main" val="58094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1119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38980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92290"/>
          </a:xfrm>
        </p:spPr>
      </p:pic>
    </p:spTree>
    <p:extLst>
      <p:ext uri="{BB962C8B-B14F-4D97-AF65-F5344CB8AC3E}">
        <p14:creationId xmlns:p14="http://schemas.microsoft.com/office/powerpoint/2010/main" val="163486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14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65"/>
            <a:ext cx="12246872" cy="6888865"/>
          </a:xfrm>
        </p:spPr>
      </p:pic>
    </p:spTree>
    <p:extLst>
      <p:ext uri="{BB962C8B-B14F-4D97-AF65-F5344CB8AC3E}">
        <p14:creationId xmlns:p14="http://schemas.microsoft.com/office/powerpoint/2010/main" val="303490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2990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7771" cy="6833121"/>
          </a:xfrm>
        </p:spPr>
      </p:pic>
    </p:spTree>
    <p:extLst>
      <p:ext uri="{BB962C8B-B14F-4D97-AF65-F5344CB8AC3E}">
        <p14:creationId xmlns:p14="http://schemas.microsoft.com/office/powerpoint/2010/main" val="409633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8811"/>
          <a:stretch/>
        </p:blipFill>
        <p:spPr>
          <a:xfrm>
            <a:off x="705395" y="2252416"/>
            <a:ext cx="5547359" cy="38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5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39227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</cp:revision>
  <dcterms:created xsi:type="dcterms:W3CDTF">2023-03-12T08:35:26Z</dcterms:created>
  <dcterms:modified xsi:type="dcterms:W3CDTF">2023-03-12T08:55:23Z</dcterms:modified>
</cp:coreProperties>
</file>