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59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413" autoAdjust="0"/>
    <p:restoredTop sz="94660"/>
  </p:normalViewPr>
  <p:slideViewPr>
    <p:cSldViewPr>
      <p:cViewPr varScale="1">
        <p:scale>
          <a:sx n="88" d="100"/>
          <a:sy n="88" d="100"/>
        </p:scale>
        <p:origin x="-113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99792" y="4149080"/>
            <a:ext cx="5637010" cy="882119"/>
          </a:xfrm>
        </p:spPr>
        <p:txBody>
          <a:bodyPr/>
          <a:lstStyle/>
          <a:p>
            <a:pPr algn="r"/>
            <a:r>
              <a:rPr lang="uk-UA" dirty="0" smtClean="0"/>
              <a:t>Діденко Н. В.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060848"/>
            <a:ext cx="7175351" cy="1793167"/>
          </a:xfrm>
        </p:spPr>
        <p:txBody>
          <a:bodyPr/>
          <a:lstStyle/>
          <a:p>
            <a:r>
              <a:rPr lang="uk-UA" dirty="0" smtClean="0"/>
              <a:t>Задачі на обчислення віку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4700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3636085" cy="1258493"/>
          </a:xfrm>
        </p:spPr>
        <p:txBody>
          <a:bodyPr/>
          <a:lstStyle/>
          <a:p>
            <a:r>
              <a:rPr lang="uk-UA" dirty="0" smtClean="0"/>
              <a:t>Задача №1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268760"/>
            <a:ext cx="3600400" cy="4863261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27584" y="2204864"/>
            <a:ext cx="3532676" cy="3168352"/>
          </a:xfrm>
        </p:spPr>
        <p:txBody>
          <a:bodyPr>
            <a:normAutofit/>
          </a:bodyPr>
          <a:lstStyle/>
          <a:p>
            <a:r>
              <a:rPr lang="uk-UA" sz="2000" dirty="0"/>
              <a:t>Онук запитав у дідуся: "Скільки тобі років?" Дідусь відповів: "Якщо </a:t>
            </a:r>
            <a:r>
              <a:rPr lang="uk-UA" sz="2000" dirty="0" err="1"/>
              <a:t>проживу</a:t>
            </a:r>
            <a:r>
              <a:rPr lang="uk-UA" sz="2000" dirty="0"/>
              <a:t> ще половину того, що я прожив, та ще один рік, то мені буде 100 років". </a:t>
            </a:r>
            <a:r>
              <a:rPr lang="uk-UA" sz="2000" dirty="0" smtClean="0"/>
              <a:t>Скільки </a:t>
            </a:r>
            <a:r>
              <a:rPr lang="uk-UA" sz="2000" dirty="0"/>
              <a:t>років </a:t>
            </a:r>
            <a:r>
              <a:rPr lang="uk-UA" sz="2000" dirty="0" smtClean="0"/>
              <a:t>дідусеві?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69185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3575588" cy="1440160"/>
          </a:xfrm>
        </p:spPr>
        <p:txBody>
          <a:bodyPr/>
          <a:lstStyle/>
          <a:p>
            <a:r>
              <a:rPr lang="uk-UA" dirty="0" smtClean="0"/>
              <a:t>Задача № 2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340768"/>
            <a:ext cx="4248472" cy="424847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3568" y="2204864"/>
            <a:ext cx="3604684" cy="3240360"/>
          </a:xfrm>
        </p:spPr>
        <p:txBody>
          <a:bodyPr>
            <a:noAutofit/>
          </a:bodyPr>
          <a:lstStyle/>
          <a:p>
            <a:r>
              <a:rPr lang="uk-UA" sz="2000" dirty="0" smtClean="0"/>
              <a:t>Одного разу </a:t>
            </a:r>
            <a:r>
              <a:rPr lang="uk-UA" sz="2000" dirty="0" err="1" smtClean="0"/>
              <a:t>Капітошку</a:t>
            </a:r>
            <a:r>
              <a:rPr lang="uk-UA" sz="2000" dirty="0" smtClean="0"/>
              <a:t> запитали, скільки йому років. Він відповів; «Якщо порахувати через одне число 9 чисел поспіль, починаючи з 2, й останнє число розділити на 3 і додати 2, то ви дізнаєтесь мій вік». Скільки років </a:t>
            </a:r>
            <a:r>
              <a:rPr lang="uk-UA" sz="2000" dirty="0" err="1" smtClean="0"/>
              <a:t>Капітошці</a:t>
            </a:r>
            <a:r>
              <a:rPr lang="uk-UA" sz="2000" dirty="0" smtClean="0"/>
              <a:t>?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383076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3636085" cy="1258493"/>
          </a:xfrm>
        </p:spPr>
        <p:txBody>
          <a:bodyPr/>
          <a:lstStyle/>
          <a:p>
            <a:r>
              <a:rPr lang="uk-UA" dirty="0" smtClean="0"/>
              <a:t>Задача № 3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412776"/>
            <a:ext cx="3780420" cy="4536505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3568" y="1844824"/>
            <a:ext cx="3532676" cy="3528392"/>
          </a:xfrm>
        </p:spPr>
        <p:txBody>
          <a:bodyPr>
            <a:noAutofit/>
          </a:bodyPr>
          <a:lstStyle/>
          <a:p>
            <a:r>
              <a:rPr lang="uk-UA" sz="2000" dirty="0" smtClean="0"/>
              <a:t>Усіх дітей цікавить вік Змія Горинича. Він позначається чотирицифровим числом, в якому цифра сотень є найбільшою, а цифра тисяч – не найменша. Цифра одиниць – 5. Визнач вік Змія, якщо використано лише такі цифри: 2,3,5,8.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96917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3636085" cy="1258493"/>
          </a:xfrm>
        </p:spPr>
        <p:txBody>
          <a:bodyPr/>
          <a:lstStyle/>
          <a:p>
            <a:r>
              <a:rPr lang="uk-UA" dirty="0" smtClean="0"/>
              <a:t>Задача № 4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5946" y="1287256"/>
            <a:ext cx="4184654" cy="4229976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3568" y="2060848"/>
            <a:ext cx="3600400" cy="3456384"/>
          </a:xfrm>
        </p:spPr>
        <p:txBody>
          <a:bodyPr/>
          <a:lstStyle/>
          <a:p>
            <a:r>
              <a:rPr lang="uk-UA" sz="2000" dirty="0" smtClean="0"/>
              <a:t>Жителям лісової галявини: ведмедю, зайчику та їжачкові – разом 53 роки. Ведмідь старший від </a:t>
            </a:r>
            <a:r>
              <a:rPr lang="uk-UA" sz="2000" dirty="0" err="1" smtClean="0"/>
              <a:t>їжачка</a:t>
            </a:r>
            <a:r>
              <a:rPr lang="uk-UA" sz="2000" dirty="0" smtClean="0"/>
              <a:t> на 3 роки, зайчик старший від </a:t>
            </a:r>
            <a:r>
              <a:rPr lang="uk-UA" sz="2000" dirty="0" err="1" smtClean="0"/>
              <a:t>їжачка</a:t>
            </a:r>
            <a:r>
              <a:rPr lang="uk-UA" sz="2000" dirty="0" smtClean="0"/>
              <a:t> на 2 роки. Скільки років кожному лісовому мешканцю?</a:t>
            </a:r>
          </a:p>
          <a:p>
            <a:r>
              <a:rPr lang="uk-UA" sz="1600" b="1" dirty="0" smtClean="0"/>
              <a:t>Підказка</a:t>
            </a:r>
            <a:r>
              <a:rPr lang="uk-UA" sz="1600" dirty="0" smtClean="0"/>
              <a:t>: намалюй схему за допомогою відрізків.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165187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484784"/>
            <a:ext cx="6984776" cy="3960440"/>
          </a:xfrm>
          <a:solidFill>
            <a:srgbClr val="00B0F0"/>
          </a:solidFill>
        </p:spPr>
        <p:txBody>
          <a:bodyPr/>
          <a:lstStyle/>
          <a:p>
            <a:pPr algn="ctr"/>
            <a:r>
              <a:rPr lang="uk-UA" dirty="0" smtClean="0"/>
              <a:t>Спробуй створити власну логічну задачу для товариша.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УСПІХІВ !!!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260632" y="4215233"/>
            <a:ext cx="92365" cy="8513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uk-UA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1559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62</TotalTime>
  <Words>201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Воздушный поток</vt:lpstr>
      <vt:lpstr>Задачі на обчислення віку</vt:lpstr>
      <vt:lpstr>Задача №1</vt:lpstr>
      <vt:lpstr>Задача № 2</vt:lpstr>
      <vt:lpstr>Задача № 3</vt:lpstr>
      <vt:lpstr>Задача № 4</vt:lpstr>
      <vt:lpstr>Спробуй створити власну логічну задачу для товариша.  УСПІХІВ 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Задачі на обчислення віку</dc:title>
  <dc:creator>rozumniki</dc:creator>
  <cp:lastModifiedBy>rozumniki</cp:lastModifiedBy>
  <cp:revision>5</cp:revision>
  <dcterms:created xsi:type="dcterms:W3CDTF">2023-03-12T09:09:20Z</dcterms:created>
  <dcterms:modified xsi:type="dcterms:W3CDTF">2023-03-12T10:22:37Z</dcterms:modified>
</cp:coreProperties>
</file>