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7" r:id="rId7"/>
    <p:sldId id="276" r:id="rId8"/>
    <p:sldId id="278" r:id="rId9"/>
    <p:sldId id="279" r:id="rId10"/>
    <p:sldId id="280" r:id="rId11"/>
    <p:sldId id="284" r:id="rId12"/>
    <p:sldId id="281" r:id="rId13"/>
    <p:sldId id="282" r:id="rId14"/>
    <p:sldId id="283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19EAA-A051-4DB6-97ED-0DA47CA4921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D6A768-27E0-4F3F-A1CF-87A60472BB69}">
      <dgm:prSet phldrT="[Текст]" custT="1"/>
      <dgm:spPr/>
      <dgm:t>
        <a:bodyPr/>
        <a:lstStyle/>
        <a:p>
          <a:r>
            <a:rPr lang="uk-UA" sz="5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пісок </a:t>
          </a:r>
          <a:endParaRPr lang="ru-RU" sz="5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78D66D-2E80-422D-8161-3950610DD2C2}" type="parTrans" cxnId="{7781C529-65E1-4D04-9596-4391FBB303E9}">
      <dgm:prSet/>
      <dgm:spPr/>
      <dgm:t>
        <a:bodyPr/>
        <a:lstStyle/>
        <a:p>
          <a:endParaRPr lang="ru-RU"/>
        </a:p>
      </dgm:t>
    </dgm:pt>
    <dgm:pt modelId="{D303012D-0575-475D-A376-E52815A5FCE7}" type="sibTrans" cxnId="{7781C529-65E1-4D04-9596-4391FBB303E9}">
      <dgm:prSet/>
      <dgm:spPr/>
      <dgm:t>
        <a:bodyPr/>
        <a:lstStyle/>
        <a:p>
          <a:endParaRPr lang="ru-RU"/>
        </a:p>
      </dgm:t>
    </dgm:pt>
    <dgm:pt modelId="{8A80448D-634C-4427-B389-BA38957E75BE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uk-UA" sz="4000" dirty="0" smtClean="0">
              <a:latin typeface="Times New Roman" pitchFamily="18" charset="0"/>
              <a:cs typeface="Times New Roman" pitchFamily="18" charset="0"/>
            </a:rPr>
            <a:t>повітря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1187938A-CF32-4321-A1D5-E3C13FFC7F76}" type="parTrans" cxnId="{CD525147-88F3-4E46-B019-5038A2501D34}">
      <dgm:prSet/>
      <dgm:spPr/>
      <dgm:t>
        <a:bodyPr/>
        <a:lstStyle/>
        <a:p>
          <a:endParaRPr lang="ru-RU"/>
        </a:p>
      </dgm:t>
    </dgm:pt>
    <dgm:pt modelId="{68C56FCA-9EDA-4366-B063-37D448B7382B}" type="sibTrans" cxnId="{CD525147-88F3-4E46-B019-5038A2501D34}">
      <dgm:prSet/>
      <dgm:spPr/>
      <dgm:t>
        <a:bodyPr/>
        <a:lstStyle/>
        <a:p>
          <a:endParaRPr lang="ru-RU"/>
        </a:p>
      </dgm:t>
    </dgm:pt>
    <dgm:pt modelId="{B5D9BF15-CEB0-4CE1-9383-FAD67B190D6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sz="5400" dirty="0" smtClean="0">
              <a:latin typeface="Times New Roman" pitchFamily="18" charset="0"/>
              <a:cs typeface="Times New Roman" pitchFamily="18" charset="0"/>
            </a:rPr>
            <a:t>вода</a:t>
          </a:r>
          <a:endParaRPr lang="ru-RU" sz="5400" dirty="0">
            <a:latin typeface="Times New Roman" pitchFamily="18" charset="0"/>
            <a:cs typeface="Times New Roman" pitchFamily="18" charset="0"/>
          </a:endParaRPr>
        </a:p>
      </dgm:t>
    </dgm:pt>
    <dgm:pt modelId="{E2B8D394-ADE6-4641-9F2B-910EAF966970}" type="parTrans" cxnId="{8BE2FC52-3322-4D3B-87FC-7BD17F6F819A}">
      <dgm:prSet/>
      <dgm:spPr/>
      <dgm:t>
        <a:bodyPr/>
        <a:lstStyle/>
        <a:p>
          <a:endParaRPr lang="ru-RU"/>
        </a:p>
      </dgm:t>
    </dgm:pt>
    <dgm:pt modelId="{EC756C35-2D6C-4A74-BA90-E24D48A0C8EE}" type="sibTrans" cxnId="{8BE2FC52-3322-4D3B-87FC-7BD17F6F819A}">
      <dgm:prSet/>
      <dgm:spPr/>
      <dgm:t>
        <a:bodyPr/>
        <a:lstStyle/>
        <a:p>
          <a:endParaRPr lang="ru-RU"/>
        </a:p>
      </dgm:t>
    </dgm:pt>
    <dgm:pt modelId="{8AFE2D38-F423-4B13-8113-0A9D134C7E18}">
      <dgm:prSet phldrT="[Текст]" custT="1"/>
      <dgm:spPr/>
      <dgm:t>
        <a:bodyPr/>
        <a:lstStyle/>
        <a:p>
          <a:r>
            <a:rPr lang="uk-UA" sz="5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глина</a:t>
          </a:r>
          <a:endParaRPr lang="ru-RU" sz="5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15082A-3DD4-4052-8151-78EB78C26D33}" type="parTrans" cxnId="{20BDC8F6-7706-4F3E-BB63-43AB8617F4E1}">
      <dgm:prSet/>
      <dgm:spPr/>
      <dgm:t>
        <a:bodyPr/>
        <a:lstStyle/>
        <a:p>
          <a:endParaRPr lang="ru-RU"/>
        </a:p>
      </dgm:t>
    </dgm:pt>
    <dgm:pt modelId="{83C20908-0085-4DAC-9202-88BFEB03CD82}" type="sibTrans" cxnId="{20BDC8F6-7706-4F3E-BB63-43AB8617F4E1}">
      <dgm:prSet/>
      <dgm:spPr/>
      <dgm:t>
        <a:bodyPr/>
        <a:lstStyle/>
        <a:p>
          <a:endParaRPr lang="ru-RU"/>
        </a:p>
      </dgm:t>
    </dgm:pt>
    <dgm:pt modelId="{CED63DCD-EA36-4FBD-8AC1-A3A2DF40C91D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перегній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BD07F726-46A8-4045-8FCA-A4B2F7FF3624}" type="parTrans" cxnId="{5E046BB4-C31C-4268-9A81-9966F9A78811}">
      <dgm:prSet/>
      <dgm:spPr/>
      <dgm:t>
        <a:bodyPr/>
        <a:lstStyle/>
        <a:p>
          <a:endParaRPr lang="ru-RU"/>
        </a:p>
      </dgm:t>
    </dgm:pt>
    <dgm:pt modelId="{D49A5AA7-DCB5-427E-8BEB-1711A78B83D5}" type="sibTrans" cxnId="{5E046BB4-C31C-4268-9A81-9966F9A78811}">
      <dgm:prSet/>
      <dgm:spPr/>
      <dgm:t>
        <a:bodyPr/>
        <a:lstStyle/>
        <a:p>
          <a:endParaRPr lang="ru-RU"/>
        </a:p>
      </dgm:t>
    </dgm:pt>
    <dgm:pt modelId="{5B8074C9-3012-40BB-A444-DBD3A0DDB839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Мінеральні речовини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6D6453D-98BD-4561-ADA9-5F769366FB48}" type="parTrans" cxnId="{1D0C1BE1-9C5C-4B29-AEBC-8C15FDD476AC}">
      <dgm:prSet/>
      <dgm:spPr/>
      <dgm:t>
        <a:bodyPr/>
        <a:lstStyle/>
        <a:p>
          <a:endParaRPr lang="ru-RU"/>
        </a:p>
      </dgm:t>
    </dgm:pt>
    <dgm:pt modelId="{3BF3B3E1-49D0-4CCC-9331-92585B04E90A}" type="sibTrans" cxnId="{1D0C1BE1-9C5C-4B29-AEBC-8C15FDD476AC}">
      <dgm:prSet/>
      <dgm:spPr/>
      <dgm:t>
        <a:bodyPr/>
        <a:lstStyle/>
        <a:p>
          <a:endParaRPr lang="ru-RU"/>
        </a:p>
      </dgm:t>
    </dgm:pt>
    <dgm:pt modelId="{4B166DAD-3F6B-45FC-9F8D-CA93FFB1B331}" type="pres">
      <dgm:prSet presAssocID="{A9119EAA-A051-4DB6-97ED-0DA47CA492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036696-FD94-4CE1-BC18-C250EC2C6E2A}" type="pres">
      <dgm:prSet presAssocID="{94D6A768-27E0-4F3F-A1CF-87A60472BB69}" presName="root" presStyleCnt="0"/>
      <dgm:spPr/>
    </dgm:pt>
    <dgm:pt modelId="{75E1EE85-9A7C-4CE3-A18C-7025D02BA254}" type="pres">
      <dgm:prSet presAssocID="{94D6A768-27E0-4F3F-A1CF-87A60472BB69}" presName="rootComposite" presStyleCnt="0"/>
      <dgm:spPr/>
    </dgm:pt>
    <dgm:pt modelId="{62D7729D-4415-4F7E-A251-B76E566AD029}" type="pres">
      <dgm:prSet presAssocID="{94D6A768-27E0-4F3F-A1CF-87A60472BB69}" presName="rootText" presStyleLbl="node1" presStyleIdx="0" presStyleCnt="2"/>
      <dgm:spPr/>
      <dgm:t>
        <a:bodyPr/>
        <a:lstStyle/>
        <a:p>
          <a:endParaRPr lang="ru-RU"/>
        </a:p>
      </dgm:t>
    </dgm:pt>
    <dgm:pt modelId="{4160C7D2-F3E2-4EF6-B54D-262C9513843B}" type="pres">
      <dgm:prSet presAssocID="{94D6A768-27E0-4F3F-A1CF-87A60472BB69}" presName="rootConnector" presStyleLbl="node1" presStyleIdx="0" presStyleCnt="2"/>
      <dgm:spPr/>
      <dgm:t>
        <a:bodyPr/>
        <a:lstStyle/>
        <a:p>
          <a:endParaRPr lang="ru-RU"/>
        </a:p>
      </dgm:t>
    </dgm:pt>
    <dgm:pt modelId="{AECE1DBD-345E-4EC4-9054-8BE5B28162AD}" type="pres">
      <dgm:prSet presAssocID="{94D6A768-27E0-4F3F-A1CF-87A60472BB69}" presName="childShape" presStyleCnt="0"/>
      <dgm:spPr/>
    </dgm:pt>
    <dgm:pt modelId="{385BAD92-7587-4D04-9602-A474AE773750}" type="pres">
      <dgm:prSet presAssocID="{1187938A-CF32-4321-A1D5-E3C13FFC7F76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7ECBE85-0A15-4FE0-BA7B-639B3C65C5F7}" type="pres">
      <dgm:prSet presAssocID="{8A80448D-634C-4427-B389-BA38957E75B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38CE4-AE7E-4483-A60B-AF097966B519}" type="pres">
      <dgm:prSet presAssocID="{E2B8D394-ADE6-4641-9F2B-910EAF96697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1DB9EFC-76F6-418B-998D-3E2113E58368}" type="pres">
      <dgm:prSet presAssocID="{B5D9BF15-CEB0-4CE1-9383-FAD67B190D6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8D21C-28B6-4516-8F63-B0CD1127BF2E}" type="pres">
      <dgm:prSet presAssocID="{8AFE2D38-F423-4B13-8113-0A9D134C7E18}" presName="root" presStyleCnt="0"/>
      <dgm:spPr/>
    </dgm:pt>
    <dgm:pt modelId="{CD247B5E-FA76-4137-B2DA-CE109731BD24}" type="pres">
      <dgm:prSet presAssocID="{8AFE2D38-F423-4B13-8113-0A9D134C7E18}" presName="rootComposite" presStyleCnt="0"/>
      <dgm:spPr/>
    </dgm:pt>
    <dgm:pt modelId="{21F39B28-13F9-4048-B63C-AB374CA5EC4C}" type="pres">
      <dgm:prSet presAssocID="{8AFE2D38-F423-4B13-8113-0A9D134C7E18}" presName="rootText" presStyleLbl="node1" presStyleIdx="1" presStyleCnt="2"/>
      <dgm:spPr/>
      <dgm:t>
        <a:bodyPr/>
        <a:lstStyle/>
        <a:p>
          <a:endParaRPr lang="ru-RU"/>
        </a:p>
      </dgm:t>
    </dgm:pt>
    <dgm:pt modelId="{C568C342-F14C-46A8-8E5F-769D404DF2A0}" type="pres">
      <dgm:prSet presAssocID="{8AFE2D38-F423-4B13-8113-0A9D134C7E18}" presName="rootConnector" presStyleLbl="node1" presStyleIdx="1" presStyleCnt="2"/>
      <dgm:spPr/>
      <dgm:t>
        <a:bodyPr/>
        <a:lstStyle/>
        <a:p>
          <a:endParaRPr lang="ru-RU"/>
        </a:p>
      </dgm:t>
    </dgm:pt>
    <dgm:pt modelId="{D381CDAE-7FEB-465D-A303-F1FFBDC998E0}" type="pres">
      <dgm:prSet presAssocID="{8AFE2D38-F423-4B13-8113-0A9D134C7E18}" presName="childShape" presStyleCnt="0"/>
      <dgm:spPr/>
    </dgm:pt>
    <dgm:pt modelId="{FD0DC0AA-7EA0-4DFD-8115-D8614A7D48FB}" type="pres">
      <dgm:prSet presAssocID="{BD07F726-46A8-4045-8FCA-A4B2F7FF362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29BAD09-F0FA-4590-B472-A24FEE635A5D}" type="pres">
      <dgm:prSet presAssocID="{CED63DCD-EA36-4FBD-8AC1-A3A2DF40C91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8184B-99ED-4B80-AEB2-040492B8E58A}" type="pres">
      <dgm:prSet presAssocID="{66D6453D-98BD-4561-ADA9-5F769366FB48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DF42609-8171-4CCE-8EB9-AF18C8AD213C}" type="pres">
      <dgm:prSet presAssocID="{5B8074C9-3012-40BB-A444-DBD3A0DDB83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4704C-7B83-498F-BC5B-8C4C97DC4A43}" type="presOf" srcId="{A9119EAA-A051-4DB6-97ED-0DA47CA49216}" destId="{4B166DAD-3F6B-45FC-9F8D-CA93FFB1B331}" srcOrd="0" destOrd="0" presId="urn:microsoft.com/office/officeart/2005/8/layout/hierarchy3"/>
    <dgm:cxn modelId="{5D704F36-E225-45B0-A829-FD3EC11F583B}" type="presOf" srcId="{8AFE2D38-F423-4B13-8113-0A9D134C7E18}" destId="{C568C342-F14C-46A8-8E5F-769D404DF2A0}" srcOrd="1" destOrd="0" presId="urn:microsoft.com/office/officeart/2005/8/layout/hierarchy3"/>
    <dgm:cxn modelId="{7781C529-65E1-4D04-9596-4391FBB303E9}" srcId="{A9119EAA-A051-4DB6-97ED-0DA47CA49216}" destId="{94D6A768-27E0-4F3F-A1CF-87A60472BB69}" srcOrd="0" destOrd="0" parTransId="{6D78D66D-2E80-422D-8161-3950610DD2C2}" sibTransId="{D303012D-0575-475D-A376-E52815A5FCE7}"/>
    <dgm:cxn modelId="{238A047A-A367-437E-ACC9-D5A84D2AAEC4}" type="presOf" srcId="{8AFE2D38-F423-4B13-8113-0A9D134C7E18}" destId="{21F39B28-13F9-4048-B63C-AB374CA5EC4C}" srcOrd="0" destOrd="0" presId="urn:microsoft.com/office/officeart/2005/8/layout/hierarchy3"/>
    <dgm:cxn modelId="{20BDC8F6-7706-4F3E-BB63-43AB8617F4E1}" srcId="{A9119EAA-A051-4DB6-97ED-0DA47CA49216}" destId="{8AFE2D38-F423-4B13-8113-0A9D134C7E18}" srcOrd="1" destOrd="0" parTransId="{EA15082A-3DD4-4052-8151-78EB78C26D33}" sibTransId="{83C20908-0085-4DAC-9202-88BFEB03CD82}"/>
    <dgm:cxn modelId="{09D7D683-F203-4685-83B0-ECFB4D317AC8}" type="presOf" srcId="{CED63DCD-EA36-4FBD-8AC1-A3A2DF40C91D}" destId="{329BAD09-F0FA-4590-B472-A24FEE635A5D}" srcOrd="0" destOrd="0" presId="urn:microsoft.com/office/officeart/2005/8/layout/hierarchy3"/>
    <dgm:cxn modelId="{2E11DD00-990C-4435-810D-71825351D55A}" type="presOf" srcId="{B5D9BF15-CEB0-4CE1-9383-FAD67B190D62}" destId="{01DB9EFC-76F6-418B-998D-3E2113E58368}" srcOrd="0" destOrd="0" presId="urn:microsoft.com/office/officeart/2005/8/layout/hierarchy3"/>
    <dgm:cxn modelId="{E248A10F-FE8C-4DBB-AD19-014110CF2C86}" type="presOf" srcId="{94D6A768-27E0-4F3F-A1CF-87A60472BB69}" destId="{4160C7D2-F3E2-4EF6-B54D-262C9513843B}" srcOrd="1" destOrd="0" presId="urn:microsoft.com/office/officeart/2005/8/layout/hierarchy3"/>
    <dgm:cxn modelId="{07449A37-2EB2-4C05-9717-392A76282D67}" type="presOf" srcId="{BD07F726-46A8-4045-8FCA-A4B2F7FF3624}" destId="{FD0DC0AA-7EA0-4DFD-8115-D8614A7D48FB}" srcOrd="0" destOrd="0" presId="urn:microsoft.com/office/officeart/2005/8/layout/hierarchy3"/>
    <dgm:cxn modelId="{513DC7E4-6B0E-4F95-BD3C-4F189ECC9B93}" type="presOf" srcId="{66D6453D-98BD-4561-ADA9-5F769366FB48}" destId="{3498184B-99ED-4B80-AEB2-040492B8E58A}" srcOrd="0" destOrd="0" presId="urn:microsoft.com/office/officeart/2005/8/layout/hierarchy3"/>
    <dgm:cxn modelId="{CD525147-88F3-4E46-B019-5038A2501D34}" srcId="{94D6A768-27E0-4F3F-A1CF-87A60472BB69}" destId="{8A80448D-634C-4427-B389-BA38957E75BE}" srcOrd="0" destOrd="0" parTransId="{1187938A-CF32-4321-A1D5-E3C13FFC7F76}" sibTransId="{68C56FCA-9EDA-4366-B063-37D448B7382B}"/>
    <dgm:cxn modelId="{698E097B-739E-4431-8BD8-B83230135113}" type="presOf" srcId="{8A80448D-634C-4427-B389-BA38957E75BE}" destId="{97ECBE85-0A15-4FE0-BA7B-639B3C65C5F7}" srcOrd="0" destOrd="0" presId="urn:microsoft.com/office/officeart/2005/8/layout/hierarchy3"/>
    <dgm:cxn modelId="{1D0C1BE1-9C5C-4B29-AEBC-8C15FDD476AC}" srcId="{8AFE2D38-F423-4B13-8113-0A9D134C7E18}" destId="{5B8074C9-3012-40BB-A444-DBD3A0DDB839}" srcOrd="1" destOrd="0" parTransId="{66D6453D-98BD-4561-ADA9-5F769366FB48}" sibTransId="{3BF3B3E1-49D0-4CCC-9331-92585B04E90A}"/>
    <dgm:cxn modelId="{22D07F2F-9946-4E18-BD0C-4C3C729DE178}" type="presOf" srcId="{E2B8D394-ADE6-4641-9F2B-910EAF966970}" destId="{7B238CE4-AE7E-4483-A60B-AF097966B519}" srcOrd="0" destOrd="0" presId="urn:microsoft.com/office/officeart/2005/8/layout/hierarchy3"/>
    <dgm:cxn modelId="{F3F0E07E-66C9-4322-84FD-E90A33C95CC8}" type="presOf" srcId="{5B8074C9-3012-40BB-A444-DBD3A0DDB839}" destId="{8DF42609-8171-4CCE-8EB9-AF18C8AD213C}" srcOrd="0" destOrd="0" presId="urn:microsoft.com/office/officeart/2005/8/layout/hierarchy3"/>
    <dgm:cxn modelId="{8BE2FC52-3322-4D3B-87FC-7BD17F6F819A}" srcId="{94D6A768-27E0-4F3F-A1CF-87A60472BB69}" destId="{B5D9BF15-CEB0-4CE1-9383-FAD67B190D62}" srcOrd="1" destOrd="0" parTransId="{E2B8D394-ADE6-4641-9F2B-910EAF966970}" sibTransId="{EC756C35-2D6C-4A74-BA90-E24D48A0C8EE}"/>
    <dgm:cxn modelId="{5E046BB4-C31C-4268-9A81-9966F9A78811}" srcId="{8AFE2D38-F423-4B13-8113-0A9D134C7E18}" destId="{CED63DCD-EA36-4FBD-8AC1-A3A2DF40C91D}" srcOrd="0" destOrd="0" parTransId="{BD07F726-46A8-4045-8FCA-A4B2F7FF3624}" sibTransId="{D49A5AA7-DCB5-427E-8BEB-1711A78B83D5}"/>
    <dgm:cxn modelId="{C2032A97-29A1-4CD5-A9DA-2D81B8E1AC4A}" type="presOf" srcId="{94D6A768-27E0-4F3F-A1CF-87A60472BB69}" destId="{62D7729D-4415-4F7E-A251-B76E566AD029}" srcOrd="0" destOrd="0" presId="urn:microsoft.com/office/officeart/2005/8/layout/hierarchy3"/>
    <dgm:cxn modelId="{1DA7B8B7-D2D5-4173-9C44-A092CDB4D89A}" type="presOf" srcId="{1187938A-CF32-4321-A1D5-E3C13FFC7F76}" destId="{385BAD92-7587-4D04-9602-A474AE773750}" srcOrd="0" destOrd="0" presId="urn:microsoft.com/office/officeart/2005/8/layout/hierarchy3"/>
    <dgm:cxn modelId="{EC2637FB-8150-49D0-A296-3E1CE426E6D7}" type="presParOf" srcId="{4B166DAD-3F6B-45FC-9F8D-CA93FFB1B331}" destId="{E3036696-FD94-4CE1-BC18-C250EC2C6E2A}" srcOrd="0" destOrd="0" presId="urn:microsoft.com/office/officeart/2005/8/layout/hierarchy3"/>
    <dgm:cxn modelId="{0F3B46FB-B90E-47D2-B4BE-2BCEC69FB0EA}" type="presParOf" srcId="{E3036696-FD94-4CE1-BC18-C250EC2C6E2A}" destId="{75E1EE85-9A7C-4CE3-A18C-7025D02BA254}" srcOrd="0" destOrd="0" presId="urn:microsoft.com/office/officeart/2005/8/layout/hierarchy3"/>
    <dgm:cxn modelId="{7BBEF83F-EC47-46F0-836D-33C0B0FD624B}" type="presParOf" srcId="{75E1EE85-9A7C-4CE3-A18C-7025D02BA254}" destId="{62D7729D-4415-4F7E-A251-B76E566AD029}" srcOrd="0" destOrd="0" presId="urn:microsoft.com/office/officeart/2005/8/layout/hierarchy3"/>
    <dgm:cxn modelId="{114BE1AB-F98C-4AAD-A989-73912D3FEE7C}" type="presParOf" srcId="{75E1EE85-9A7C-4CE3-A18C-7025D02BA254}" destId="{4160C7D2-F3E2-4EF6-B54D-262C9513843B}" srcOrd="1" destOrd="0" presId="urn:microsoft.com/office/officeart/2005/8/layout/hierarchy3"/>
    <dgm:cxn modelId="{31853042-C183-49B5-9A1A-99C8CBB27957}" type="presParOf" srcId="{E3036696-FD94-4CE1-BC18-C250EC2C6E2A}" destId="{AECE1DBD-345E-4EC4-9054-8BE5B28162AD}" srcOrd="1" destOrd="0" presId="urn:microsoft.com/office/officeart/2005/8/layout/hierarchy3"/>
    <dgm:cxn modelId="{4CACB4AC-9368-44C2-BC62-74C4D23ECCA6}" type="presParOf" srcId="{AECE1DBD-345E-4EC4-9054-8BE5B28162AD}" destId="{385BAD92-7587-4D04-9602-A474AE773750}" srcOrd="0" destOrd="0" presId="urn:microsoft.com/office/officeart/2005/8/layout/hierarchy3"/>
    <dgm:cxn modelId="{46EA63C6-766C-4C2E-B5EF-9FAF3C1DEEF8}" type="presParOf" srcId="{AECE1DBD-345E-4EC4-9054-8BE5B28162AD}" destId="{97ECBE85-0A15-4FE0-BA7B-639B3C65C5F7}" srcOrd="1" destOrd="0" presId="urn:microsoft.com/office/officeart/2005/8/layout/hierarchy3"/>
    <dgm:cxn modelId="{EB2BF4B7-B720-4A67-B5B7-33755A3A3DB9}" type="presParOf" srcId="{AECE1DBD-345E-4EC4-9054-8BE5B28162AD}" destId="{7B238CE4-AE7E-4483-A60B-AF097966B519}" srcOrd="2" destOrd="0" presId="urn:microsoft.com/office/officeart/2005/8/layout/hierarchy3"/>
    <dgm:cxn modelId="{F2B18C40-7E96-4CB4-A531-4F38F6184C1D}" type="presParOf" srcId="{AECE1DBD-345E-4EC4-9054-8BE5B28162AD}" destId="{01DB9EFC-76F6-418B-998D-3E2113E58368}" srcOrd="3" destOrd="0" presId="urn:microsoft.com/office/officeart/2005/8/layout/hierarchy3"/>
    <dgm:cxn modelId="{82E0D3F2-F182-4B96-A7F8-C6BF1F749C34}" type="presParOf" srcId="{4B166DAD-3F6B-45FC-9F8D-CA93FFB1B331}" destId="{65B8D21C-28B6-4516-8F63-B0CD1127BF2E}" srcOrd="1" destOrd="0" presId="urn:microsoft.com/office/officeart/2005/8/layout/hierarchy3"/>
    <dgm:cxn modelId="{CA47FED9-50B5-4484-BF82-7A8C3FE062EC}" type="presParOf" srcId="{65B8D21C-28B6-4516-8F63-B0CD1127BF2E}" destId="{CD247B5E-FA76-4137-B2DA-CE109731BD24}" srcOrd="0" destOrd="0" presId="urn:microsoft.com/office/officeart/2005/8/layout/hierarchy3"/>
    <dgm:cxn modelId="{2EDD78B1-00D3-4AA9-A50A-6F70274DD688}" type="presParOf" srcId="{CD247B5E-FA76-4137-B2DA-CE109731BD24}" destId="{21F39B28-13F9-4048-B63C-AB374CA5EC4C}" srcOrd="0" destOrd="0" presId="urn:microsoft.com/office/officeart/2005/8/layout/hierarchy3"/>
    <dgm:cxn modelId="{55D562C7-2D90-4500-92A3-47D1C9BEB0B9}" type="presParOf" srcId="{CD247B5E-FA76-4137-B2DA-CE109731BD24}" destId="{C568C342-F14C-46A8-8E5F-769D404DF2A0}" srcOrd="1" destOrd="0" presId="urn:microsoft.com/office/officeart/2005/8/layout/hierarchy3"/>
    <dgm:cxn modelId="{EE395374-1022-467A-8356-3F5871DF0018}" type="presParOf" srcId="{65B8D21C-28B6-4516-8F63-B0CD1127BF2E}" destId="{D381CDAE-7FEB-465D-A303-F1FFBDC998E0}" srcOrd="1" destOrd="0" presId="urn:microsoft.com/office/officeart/2005/8/layout/hierarchy3"/>
    <dgm:cxn modelId="{8261768C-B0DD-4025-BA35-EB622C0F4B65}" type="presParOf" srcId="{D381CDAE-7FEB-465D-A303-F1FFBDC998E0}" destId="{FD0DC0AA-7EA0-4DFD-8115-D8614A7D48FB}" srcOrd="0" destOrd="0" presId="urn:microsoft.com/office/officeart/2005/8/layout/hierarchy3"/>
    <dgm:cxn modelId="{B0726C87-B5B0-4833-B2ED-918CC308C44D}" type="presParOf" srcId="{D381CDAE-7FEB-465D-A303-F1FFBDC998E0}" destId="{329BAD09-F0FA-4590-B472-A24FEE635A5D}" srcOrd="1" destOrd="0" presId="urn:microsoft.com/office/officeart/2005/8/layout/hierarchy3"/>
    <dgm:cxn modelId="{FA4E112D-0225-43D8-A510-E823FB38F714}" type="presParOf" srcId="{D381CDAE-7FEB-465D-A303-F1FFBDC998E0}" destId="{3498184B-99ED-4B80-AEB2-040492B8E58A}" srcOrd="2" destOrd="0" presId="urn:microsoft.com/office/officeart/2005/8/layout/hierarchy3"/>
    <dgm:cxn modelId="{2EE8E7B3-FD7C-4B4D-AAD9-ACC211178348}" type="presParOf" srcId="{D381CDAE-7FEB-465D-A303-F1FFBDC998E0}" destId="{8DF42609-8171-4CCE-8EB9-AF18C8AD213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7729D-4415-4F7E-A251-B76E566AD029}">
      <dsp:nvSpPr>
        <dsp:cNvPr id="0" name=""/>
        <dsp:cNvSpPr/>
      </dsp:nvSpPr>
      <dsp:spPr>
        <a:xfrm>
          <a:off x="1293911" y="694"/>
          <a:ext cx="2507456" cy="1253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пісок </a:t>
          </a:r>
          <a:endParaRPr lang="ru-RU" sz="5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93911" y="694"/>
        <a:ext cx="2507456" cy="1253728"/>
      </dsp:txXfrm>
    </dsp:sp>
    <dsp:sp modelId="{385BAD92-7587-4D04-9602-A474AE773750}">
      <dsp:nvSpPr>
        <dsp:cNvPr id="0" name=""/>
        <dsp:cNvSpPr/>
      </dsp:nvSpPr>
      <dsp:spPr>
        <a:xfrm>
          <a:off x="1544657" y="1254422"/>
          <a:ext cx="250745" cy="94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296"/>
              </a:lnTo>
              <a:lnTo>
                <a:pt x="250745" y="940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CBE85-0A15-4FE0-BA7B-639B3C65C5F7}">
      <dsp:nvSpPr>
        <dsp:cNvPr id="0" name=""/>
        <dsp:cNvSpPr/>
      </dsp:nvSpPr>
      <dsp:spPr>
        <a:xfrm>
          <a:off x="1795402" y="1567854"/>
          <a:ext cx="2005965" cy="125372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Times New Roman" pitchFamily="18" charset="0"/>
              <a:cs typeface="Times New Roman" pitchFamily="18" charset="0"/>
            </a:rPr>
            <a:t>повітря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5402" y="1567854"/>
        <a:ext cx="2005965" cy="1253728"/>
      </dsp:txXfrm>
    </dsp:sp>
    <dsp:sp modelId="{7B238CE4-AE7E-4483-A60B-AF097966B519}">
      <dsp:nvSpPr>
        <dsp:cNvPr id="0" name=""/>
        <dsp:cNvSpPr/>
      </dsp:nvSpPr>
      <dsp:spPr>
        <a:xfrm>
          <a:off x="1544657" y="1254422"/>
          <a:ext cx="250745" cy="2507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456"/>
              </a:lnTo>
              <a:lnTo>
                <a:pt x="250745" y="2507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B9EFC-76F6-418B-998D-3E2113E58368}">
      <dsp:nvSpPr>
        <dsp:cNvPr id="0" name=""/>
        <dsp:cNvSpPr/>
      </dsp:nvSpPr>
      <dsp:spPr>
        <a:xfrm>
          <a:off x="1795402" y="3135014"/>
          <a:ext cx="2005965" cy="125372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latin typeface="Times New Roman" pitchFamily="18" charset="0"/>
              <a:cs typeface="Times New Roman" pitchFamily="18" charset="0"/>
            </a:rPr>
            <a:t>вода</a:t>
          </a:r>
          <a:endParaRPr lang="ru-RU" sz="5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5402" y="3135014"/>
        <a:ext cx="2005965" cy="1253728"/>
      </dsp:txXfrm>
    </dsp:sp>
    <dsp:sp modelId="{21F39B28-13F9-4048-B63C-AB374CA5EC4C}">
      <dsp:nvSpPr>
        <dsp:cNvPr id="0" name=""/>
        <dsp:cNvSpPr/>
      </dsp:nvSpPr>
      <dsp:spPr>
        <a:xfrm>
          <a:off x="4428232" y="694"/>
          <a:ext cx="2507456" cy="1253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глина</a:t>
          </a:r>
          <a:endParaRPr lang="ru-RU" sz="5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28232" y="694"/>
        <a:ext cx="2507456" cy="1253728"/>
      </dsp:txXfrm>
    </dsp:sp>
    <dsp:sp modelId="{FD0DC0AA-7EA0-4DFD-8115-D8614A7D48FB}">
      <dsp:nvSpPr>
        <dsp:cNvPr id="0" name=""/>
        <dsp:cNvSpPr/>
      </dsp:nvSpPr>
      <dsp:spPr>
        <a:xfrm>
          <a:off x="4678977" y="1254422"/>
          <a:ext cx="250745" cy="94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296"/>
              </a:lnTo>
              <a:lnTo>
                <a:pt x="250745" y="9402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BAD09-F0FA-4590-B472-A24FEE635A5D}">
      <dsp:nvSpPr>
        <dsp:cNvPr id="0" name=""/>
        <dsp:cNvSpPr/>
      </dsp:nvSpPr>
      <dsp:spPr>
        <a:xfrm>
          <a:off x="4929723" y="1567854"/>
          <a:ext cx="2005965" cy="12537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перегній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29723" y="1567854"/>
        <a:ext cx="2005965" cy="1253728"/>
      </dsp:txXfrm>
    </dsp:sp>
    <dsp:sp modelId="{3498184B-99ED-4B80-AEB2-040492B8E58A}">
      <dsp:nvSpPr>
        <dsp:cNvPr id="0" name=""/>
        <dsp:cNvSpPr/>
      </dsp:nvSpPr>
      <dsp:spPr>
        <a:xfrm>
          <a:off x="4678977" y="1254422"/>
          <a:ext cx="250745" cy="2507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456"/>
              </a:lnTo>
              <a:lnTo>
                <a:pt x="250745" y="2507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42609-8171-4CCE-8EB9-AF18C8AD213C}">
      <dsp:nvSpPr>
        <dsp:cNvPr id="0" name=""/>
        <dsp:cNvSpPr/>
      </dsp:nvSpPr>
      <dsp:spPr>
        <a:xfrm>
          <a:off x="4929723" y="3135014"/>
          <a:ext cx="2005965" cy="12537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Мінеральні речовини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29723" y="3135014"/>
        <a:ext cx="2005965" cy="1253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65A-A503-4BD8-B75F-7D64BDB6E90E}" type="datetimeFigureOut">
              <a:rPr lang="ru-RU" smtClean="0"/>
              <a:pPr/>
              <a:t>03.01.2017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94F4-26BB-44C1-B6E7-66BA0BB10E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65A-A503-4BD8-B75F-7D64BDB6E90E}" type="datetimeFigureOut">
              <a:rPr lang="ru-RU" smtClean="0"/>
              <a:pPr/>
              <a:t>03.01.2017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94F4-26BB-44C1-B6E7-66BA0BB10E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65A-A503-4BD8-B75F-7D64BDB6E90E}" type="datetimeFigureOut">
              <a:rPr lang="ru-RU" smtClean="0"/>
              <a:pPr/>
              <a:t>03.01.2017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94F4-26BB-44C1-B6E7-66BA0BB10E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65A-A503-4BD8-B75F-7D64BDB6E90E}" type="datetimeFigureOut">
              <a:rPr lang="ru-RU" smtClean="0"/>
              <a:pPr/>
              <a:t>03.01.2017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94F4-26BB-44C1-B6E7-66BA0BB10E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65A-A503-4BD8-B75F-7D64BDB6E90E}" type="datetimeFigureOut">
              <a:rPr lang="ru-RU" smtClean="0"/>
              <a:pPr/>
              <a:t>03.01.2017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94F4-26BB-44C1-B6E7-66BA0BB10E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65A-A503-4BD8-B75F-7D64BDB6E90E}" type="datetimeFigureOut">
              <a:rPr lang="ru-RU" smtClean="0"/>
              <a:pPr/>
              <a:t>03.01.2017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94F4-26BB-44C1-B6E7-66BA0BB10E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65A-A503-4BD8-B75F-7D64BDB6E90E}" type="datetimeFigureOut">
              <a:rPr lang="ru-RU" smtClean="0"/>
              <a:pPr/>
              <a:t>03.01.2017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94F4-26BB-44C1-B6E7-66BA0BB10E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65A-A503-4BD8-B75F-7D64BDB6E90E}" type="datetimeFigureOut">
              <a:rPr lang="ru-RU" smtClean="0"/>
              <a:pPr/>
              <a:t>03.01.2017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94F4-26BB-44C1-B6E7-66BA0BB10E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65A-A503-4BD8-B75F-7D64BDB6E90E}" type="datetimeFigureOut">
              <a:rPr lang="ru-RU" smtClean="0"/>
              <a:pPr/>
              <a:t>03.01.2017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94F4-26BB-44C1-B6E7-66BA0BB10E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65A-A503-4BD8-B75F-7D64BDB6E90E}" type="datetimeFigureOut">
              <a:rPr lang="ru-RU" smtClean="0"/>
              <a:pPr/>
              <a:t>03.01.2017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94F4-26BB-44C1-B6E7-66BA0BB10E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65A-A503-4BD8-B75F-7D64BDB6E90E}" type="datetimeFigureOut">
              <a:rPr lang="ru-RU" smtClean="0"/>
              <a:pPr/>
              <a:t>03.01.2017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9294F4-26BB-44C1-B6E7-66BA0BB10E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8E165A-A503-4BD8-B75F-7D64BDB6E90E}" type="datetimeFigureOut">
              <a:rPr lang="ru-RU" smtClean="0"/>
              <a:pPr/>
              <a:t>03.01.2017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9294F4-26BB-44C1-B6E7-66BA0BB10E6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www.google.com.ua/url?sa=i&amp;rct=j&amp;q=&amp;esrc=s&amp;source=images&amp;cd=&amp;cad=rja&amp;uact=8&amp;ved=0ahUKEwj18fDzq4jRAhVCVSwKHTGnDT4QjRwIBw&amp;url=http://prizemle.in.ua/catalog/em_preparaty/em-konteyner/&amp;psig=AFQjCNECiaPhlhAv1sQovEFqFl0Nu3QTqg&amp;ust=148251461106258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1571636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Нестандартні методи в</a:t>
            </a:r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  землеробстві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486480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Роботу виконала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Бенца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Вікторія Іванівна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учениця 11 класу</a:t>
            </a:r>
          </a:p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Липчанської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ЗОШ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– III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ступенів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науковий керівник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Губаль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Наталія Степанівна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вчитель біології</a:t>
            </a:r>
          </a:p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Липчанської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ЗОШ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ступенів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501090" cy="1071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Мульчування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фото грядки\DSC022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14488"/>
            <a:ext cx="400052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 descr="C:\Users\User\Desktop\сидерати і мульча\DSCN06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3357586" cy="24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Рисунок 7" descr="C:\Users\User\Desktop\сидерати і мульча\IMG_20160929_1533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071942"/>
            <a:ext cx="3357586" cy="2533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Урожай городніх культур. Користь від мульчування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Віка Бенца\DSC024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429000"/>
            <a:ext cx="3350563" cy="293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Содержимое 3" descr="D:\фото грядки\DSC0226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300039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 descr="C:\Users\User\Desktop\сидерати і мульча\DSCN10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000240"/>
            <a:ext cx="299085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Сидерати – зелені добрива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фото грядки\DSC022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371477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 descr="SDC114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928802"/>
            <a:ext cx="3595694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 descr="D:\Фотографії\З цифровика\DSCN06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857628"/>
            <a:ext cx="400052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00013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Підготовка площі до створення теплої грядки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Розума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3400" y="3143248"/>
            <a:ext cx="8324880" cy="2000264"/>
          </a:xfrm>
        </p:spPr>
        <p:txBody>
          <a:bodyPr>
            <a:normAutofit/>
          </a:bodyPr>
          <a:lstStyle/>
          <a:p>
            <a:endParaRPr lang="uk-UA" sz="2400" dirty="0" smtClean="0"/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стрижем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полольником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плоскорізом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Фокіна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фото грядки\DSC02268.jjnbjhgv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071813" cy="1928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 descr="D:\фото грядки\jhbj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429132"/>
            <a:ext cx="3286148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 descr="D:\фото грядки\DSC02267.jjnh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307183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 descr="D:\фото грядки\nigutftudfy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14818"/>
            <a:ext cx="3214710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Висаджування двоярусного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часника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фото грядки\DSC022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2643206" cy="205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 descr="D:\фото грядки\DSC022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857364"/>
            <a:ext cx="271464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 descr="D:\фото грядки\DSC022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928803"/>
            <a:ext cx="250033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 descr="D:\фото грядки\DSC022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429132"/>
            <a:ext cx="2857520" cy="2033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Рисунок 7" descr="D:\Фотографії\З цифровика\DSCN06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429132"/>
            <a:ext cx="283368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Від праці на землі за допомогою різних методів органічного землеробства отримали велике задоволення. Ми навчилися вирощувати екологічно чисті сільськогосподарські культури при мінімальному обробітку ґрунту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704850"/>
            <a:ext cx="7715304" cy="1143000"/>
          </a:xfrm>
        </p:spPr>
        <p:txBody>
          <a:bodyPr/>
          <a:lstStyle/>
          <a:p>
            <a:pPr algn="ctr"/>
            <a:r>
              <a:rPr lang="uk-UA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Дякуємо за увагу</a:t>
            </a:r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сидерати і мульча\DSCN06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00306"/>
            <a:ext cx="500066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000109"/>
            <a:ext cx="8143932" cy="485778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теми полягає в популяризації та впровадженні методів органічного землеробства, котрі передбачають поступовий перехід до нових ефективних агротехнічних прийомів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785793"/>
            <a:ext cx="8572560" cy="5857917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Предметом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є ґрунт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дослідження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– технології, прийоми та методи органічного землеробства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нашої роботи є: розкрити можливості покращення якості ґрунту, використовуючи технології органічного землеробства як ефективний засіб для вирощування екологічно чистих продуктів харчування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1472" y="728463"/>
            <a:ext cx="792961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9050" algn="l"/>
                <a:tab pos="2667000" algn="l"/>
              </a:tabLst>
            </a:pPr>
            <a:r>
              <a:rPr lang="uk-UA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9050" algn="l"/>
                <a:tab pos="26670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Огляд літературних джерел з метою ознайомлення з методами і технологіями органічного землеробства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9050" algn="l"/>
                <a:tab pos="26670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ясувати шляхи підвищення вмісту органічних речовин у ґрунті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9050" algn="l"/>
                <a:tab pos="26670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Дослідити, як  мінімальний  обробіток ґрунту впливає на відновлення його родючості та врожайність городніх культур;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9050" algn="l"/>
                <a:tab pos="26670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Провести польове дослідження із застосуванням методів органічного землеробства  на власній земельній ділянці.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Методи і прийоми обробітку ґрунту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фото грядки\DSC022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2786082" cy="234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 descr="D:\фото грядки\jhbj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14818"/>
            <a:ext cx="2947990" cy="2286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 descr="Картинки по запросу фото эм контейнер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214818"/>
            <a:ext cx="2428892" cy="225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 грядки\DSC0226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928802"/>
            <a:ext cx="2714644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Склад </a:t>
            </a:r>
            <a:r>
              <a:rPr lang="uk-UA" sz="6000" b="1" dirty="0" err="1" smtClean="0">
                <a:latin typeface="Times New Roman" pitchFamily="18" charset="0"/>
                <a:cs typeface="Times New Roman" pitchFamily="18" charset="0"/>
              </a:rPr>
              <a:t>грунту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Типи ґрунтів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disted.edu.vn.ua/media/images/hfljcnm/priroda/u9/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57298"/>
            <a:ext cx="5072098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3495043"/>
            <a:ext cx="735811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Тундровий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глеєвий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Торф'яно-болотний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3.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Підзолистий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4.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Дерново-підзолистий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5.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Болотно-підзолистий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6.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Сірий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лісовий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7.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Чорнозем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типовий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8.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Лугово-чорноземний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9.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Каштановий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10.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пустинно-степовий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11.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Солонець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12. Солончак. 13.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Сірозем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14.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Жовтозем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15.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Червонозем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16.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Алювіально-дернов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Розведення каліфорнійського черв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яка в домашніх умовах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фото грядки\DSC022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278608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 descr="D:\фото грядки\DSC022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00240"/>
            <a:ext cx="2709865" cy="2109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 descr="D:\фото грядки\DSC022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357694"/>
            <a:ext cx="2786082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 descr="D:\фото грядки\DSC022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357694"/>
            <a:ext cx="2705100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Добриво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Байкал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окаші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фото грядки\DSC022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200026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 descr="C:\Users\User\Desktop\Віка Бенца\DSC024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000240"/>
            <a:ext cx="253365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 descr="C:\Users\User\Desktop\Віка Бенца\DSC024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928802"/>
            <a:ext cx="263525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 descr="C:\Users\User\Desktop\Віка Бенца\DSC024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429132"/>
            <a:ext cx="2981325" cy="207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578</TotalTime>
  <Words>319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Нестандартні методи в   землеробстві</vt:lpstr>
      <vt:lpstr>Слайд 2</vt:lpstr>
      <vt:lpstr>Слайд 3</vt:lpstr>
      <vt:lpstr>Слайд 4</vt:lpstr>
      <vt:lpstr>Методи і прийоми обробітку ґрунту</vt:lpstr>
      <vt:lpstr>Склад грунту</vt:lpstr>
      <vt:lpstr>Типи ґрунтів</vt:lpstr>
      <vt:lpstr>Розведення каліфорнійського черв’яка в домашніх умовах</vt:lpstr>
      <vt:lpstr>Добриво “Байкал” та “Бокаші”</vt:lpstr>
      <vt:lpstr>       Мульчування</vt:lpstr>
      <vt:lpstr>Урожай городніх культур. Користь від мульчування</vt:lpstr>
      <vt:lpstr>Сидерати – зелені добрива</vt:lpstr>
      <vt:lpstr>Підготовка площі до створення теплої грядки Розума</vt:lpstr>
      <vt:lpstr>Висаджування двоярусного часника</vt:lpstr>
      <vt:lpstr>висновок</vt:lpstr>
      <vt:lpstr>Дякуємо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проблеми моєї місцевості</dc:title>
  <dc:creator>admin</dc:creator>
  <cp:lastModifiedBy>User</cp:lastModifiedBy>
  <cp:revision>63</cp:revision>
  <dcterms:created xsi:type="dcterms:W3CDTF">2014-11-12T16:37:36Z</dcterms:created>
  <dcterms:modified xsi:type="dcterms:W3CDTF">2017-01-03T14:45:18Z</dcterms:modified>
</cp:coreProperties>
</file>