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72" r:id="rId5"/>
    <p:sldId id="281" r:id="rId6"/>
    <p:sldId id="267" r:id="rId7"/>
    <p:sldId id="273" r:id="rId8"/>
    <p:sldId id="274" r:id="rId9"/>
    <p:sldId id="275" r:id="rId10"/>
    <p:sldId id="277" r:id="rId11"/>
    <p:sldId id="278" r:id="rId12"/>
    <p:sldId id="279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1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3ED52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2DC8EE-507D-477C-B512-8D034B82B8AD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160406E-986D-4B6B-AFC6-F71F3481A6C8}">
      <dgm:prSet phldrT="[Текст]"/>
      <dgm:spPr/>
      <dgm:t>
        <a:bodyPr/>
        <a:lstStyle/>
        <a:p>
          <a:r>
            <a:rPr lang="ru-RU" b="1" cap="none" spc="50">
              <a:ln w="9525" cmpd="sng"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rPr>
            <a:t>Велика буква</a:t>
          </a:r>
          <a:endParaRPr lang="ru-RU" b="1" cap="none" spc="50" dirty="0">
            <a:ln w="9525" cmpd="sng">
              <a:prstDash val="solid"/>
            </a:ln>
            <a:effectLst>
              <a:glow rad="38100">
                <a:schemeClr val="accent1">
                  <a:alpha val="40000"/>
                </a:schemeClr>
              </a:glow>
            </a:effectLst>
          </a:endParaRPr>
        </a:p>
      </dgm:t>
    </dgm:pt>
    <dgm:pt modelId="{A287561E-9EE7-4648-B2DB-859EDB084F31}" type="parTrans" cxnId="{DFA5BFB7-68B2-4E08-9699-20EDDF3E679D}">
      <dgm:prSet/>
      <dgm:spPr/>
      <dgm:t>
        <a:bodyPr/>
        <a:lstStyle/>
        <a:p>
          <a:endParaRPr lang="ru-RU"/>
        </a:p>
      </dgm:t>
    </dgm:pt>
    <dgm:pt modelId="{92A019E9-D443-429F-A059-1356F04A7F9D}" type="sibTrans" cxnId="{DFA5BFB7-68B2-4E08-9699-20EDDF3E679D}">
      <dgm:prSet/>
      <dgm:spPr/>
      <dgm:t>
        <a:bodyPr/>
        <a:lstStyle/>
        <a:p>
          <a:endParaRPr lang="ru-RU"/>
        </a:p>
      </dgm:t>
    </dgm:pt>
    <dgm:pt modelId="{C920EA28-D208-4941-B795-7DCE6DDF52E3}">
      <dgm:prSet phldrT="[Текст]"/>
      <dgm:spPr/>
      <dgm:t>
        <a:bodyPr/>
        <a:lstStyle/>
        <a:p>
          <a:endParaRPr lang="uk-UA" noProof="0" dirty="0"/>
        </a:p>
      </dgm:t>
    </dgm:pt>
    <dgm:pt modelId="{39F5ADBB-CC9D-4DA2-84AD-31B947389ACC}" type="parTrans" cxnId="{28B8751A-0A47-4141-8CE1-D6F258E359B3}">
      <dgm:prSet/>
      <dgm:spPr/>
      <dgm:t>
        <a:bodyPr/>
        <a:lstStyle/>
        <a:p>
          <a:endParaRPr lang="ru-RU"/>
        </a:p>
      </dgm:t>
    </dgm:pt>
    <dgm:pt modelId="{C769C1D7-FDEE-4537-9F43-C59AC7F71F58}" type="sibTrans" cxnId="{28B8751A-0A47-4141-8CE1-D6F258E359B3}">
      <dgm:prSet/>
      <dgm:spPr/>
      <dgm:t>
        <a:bodyPr/>
        <a:lstStyle/>
        <a:p>
          <a:endParaRPr lang="ru-RU"/>
        </a:p>
      </dgm:t>
    </dgm:pt>
    <dgm:pt modelId="{9906EE9E-2B47-407F-97B4-A29DB87988E8}">
      <dgm:prSet phldrT="[Текст]"/>
      <dgm:spPr/>
      <dgm:t>
        <a:bodyPr/>
        <a:lstStyle/>
        <a:p>
          <a:endParaRPr lang="uk-UA" noProof="0" dirty="0"/>
        </a:p>
      </dgm:t>
    </dgm:pt>
    <dgm:pt modelId="{8BF6CA98-EB8C-4803-BDE9-52F4ADDC2290}" type="parTrans" cxnId="{492D2C01-EF1E-4F2D-B2E5-DEE22B982AD6}">
      <dgm:prSet/>
      <dgm:spPr/>
      <dgm:t>
        <a:bodyPr/>
        <a:lstStyle/>
        <a:p>
          <a:endParaRPr lang="ru-RU"/>
        </a:p>
      </dgm:t>
    </dgm:pt>
    <dgm:pt modelId="{86A6145E-1A2C-4CE4-BAEB-4E273B285B66}" type="sibTrans" cxnId="{492D2C01-EF1E-4F2D-B2E5-DEE22B982AD6}">
      <dgm:prSet/>
      <dgm:spPr/>
      <dgm:t>
        <a:bodyPr/>
        <a:lstStyle/>
        <a:p>
          <a:endParaRPr lang="ru-RU"/>
        </a:p>
      </dgm:t>
    </dgm:pt>
    <dgm:pt modelId="{64089958-E43F-41B9-BB65-DD28CCF98AF9}">
      <dgm:prSet/>
      <dgm:spPr/>
      <dgm:t>
        <a:bodyPr/>
        <a:lstStyle/>
        <a:p>
          <a:endParaRPr lang="uk-UA" noProof="0" dirty="0"/>
        </a:p>
      </dgm:t>
    </dgm:pt>
    <dgm:pt modelId="{A061A49D-5B1E-492C-844E-113EC075802B}" type="parTrans" cxnId="{4BAF504A-CECC-4187-9D0E-954FC2631FED}">
      <dgm:prSet/>
      <dgm:spPr/>
      <dgm:t>
        <a:bodyPr/>
        <a:lstStyle/>
        <a:p>
          <a:endParaRPr lang="ru-RU"/>
        </a:p>
      </dgm:t>
    </dgm:pt>
    <dgm:pt modelId="{1E4D2E81-E20E-44AD-8A78-FD7DAD7C2671}" type="sibTrans" cxnId="{4BAF504A-CECC-4187-9D0E-954FC2631FED}">
      <dgm:prSet/>
      <dgm:spPr/>
      <dgm:t>
        <a:bodyPr/>
        <a:lstStyle/>
        <a:p>
          <a:endParaRPr lang="ru-RU"/>
        </a:p>
      </dgm:t>
    </dgm:pt>
    <dgm:pt modelId="{C8446977-FDBD-4189-968C-2D575E264C01}">
      <dgm:prSet/>
      <dgm:spPr/>
      <dgm:t>
        <a:bodyPr/>
        <a:lstStyle/>
        <a:p>
          <a:endParaRPr lang="uk-UA" noProof="0" dirty="0"/>
        </a:p>
      </dgm:t>
    </dgm:pt>
    <dgm:pt modelId="{580980BF-BC4F-49D4-905C-38B9ABF30F37}" type="parTrans" cxnId="{0B3A5292-3375-4389-83D6-D0858930BAC9}">
      <dgm:prSet/>
      <dgm:spPr/>
      <dgm:t>
        <a:bodyPr/>
        <a:lstStyle/>
        <a:p>
          <a:endParaRPr lang="ru-RU"/>
        </a:p>
      </dgm:t>
    </dgm:pt>
    <dgm:pt modelId="{FC01B4A5-425B-47C6-A243-F9F7D244CE1D}" type="sibTrans" cxnId="{0B3A5292-3375-4389-83D6-D0858930BAC9}">
      <dgm:prSet/>
      <dgm:spPr/>
      <dgm:t>
        <a:bodyPr/>
        <a:lstStyle/>
        <a:p>
          <a:endParaRPr lang="ru-RU"/>
        </a:p>
      </dgm:t>
    </dgm:pt>
    <dgm:pt modelId="{B5E3A4AD-4F69-4F98-A95E-803746C56CBB}">
      <dgm:prSet/>
      <dgm:spPr/>
      <dgm:t>
        <a:bodyPr/>
        <a:lstStyle/>
        <a:p>
          <a:endParaRPr lang="ru-RU" dirty="0"/>
        </a:p>
      </dgm:t>
    </dgm:pt>
    <dgm:pt modelId="{C56E95FE-630E-4235-A494-658D7DCAFF49}" type="parTrans" cxnId="{F588FF58-C48E-4EC3-8334-FB24862C4994}">
      <dgm:prSet/>
      <dgm:spPr/>
      <dgm:t>
        <a:bodyPr/>
        <a:lstStyle/>
        <a:p>
          <a:endParaRPr lang="ru-RU"/>
        </a:p>
      </dgm:t>
    </dgm:pt>
    <dgm:pt modelId="{DB4ADD3D-9FBC-49AC-96F8-898E3A78155D}" type="sibTrans" cxnId="{F588FF58-C48E-4EC3-8334-FB24862C4994}">
      <dgm:prSet/>
      <dgm:spPr/>
      <dgm:t>
        <a:bodyPr/>
        <a:lstStyle/>
        <a:p>
          <a:endParaRPr lang="ru-RU"/>
        </a:p>
      </dgm:t>
    </dgm:pt>
    <dgm:pt modelId="{CA31E71F-7CC5-4CA7-9A89-AE4EEC41876D}">
      <dgm:prSet phldrT="[Текст]"/>
      <dgm:spPr/>
      <dgm:t>
        <a:bodyPr/>
        <a:lstStyle/>
        <a:p>
          <a:endParaRPr lang="uk-UA" noProof="0" dirty="0"/>
        </a:p>
      </dgm:t>
    </dgm:pt>
    <dgm:pt modelId="{91F8E12D-03CA-4013-A794-1BBEAB5E5D99}" type="sibTrans" cxnId="{80FACC47-E444-4EC2-8AC1-B9099439C43C}">
      <dgm:prSet/>
      <dgm:spPr/>
      <dgm:t>
        <a:bodyPr/>
        <a:lstStyle/>
        <a:p>
          <a:endParaRPr lang="ru-RU"/>
        </a:p>
      </dgm:t>
    </dgm:pt>
    <dgm:pt modelId="{4F15AAF8-3186-4E83-9772-BE8EFC33CA00}" type="parTrans" cxnId="{80FACC47-E444-4EC2-8AC1-B9099439C43C}">
      <dgm:prSet/>
      <dgm:spPr/>
      <dgm:t>
        <a:bodyPr/>
        <a:lstStyle/>
        <a:p>
          <a:endParaRPr lang="ru-RU"/>
        </a:p>
      </dgm:t>
    </dgm:pt>
    <dgm:pt modelId="{D1FB5322-3A88-428E-9E1F-68D5696155F9}">
      <dgm:prSet phldrT="[Текст]"/>
      <dgm:spPr/>
      <dgm:t>
        <a:bodyPr/>
        <a:lstStyle/>
        <a:p>
          <a:endParaRPr lang="uk-UA" noProof="0" dirty="0"/>
        </a:p>
      </dgm:t>
    </dgm:pt>
    <dgm:pt modelId="{9AC5E180-AE49-46D9-BF17-1DF8AF5862A7}" type="sibTrans" cxnId="{9372FD5A-9313-47CD-8779-6CBBDC0A8C8D}">
      <dgm:prSet/>
      <dgm:spPr/>
      <dgm:t>
        <a:bodyPr/>
        <a:lstStyle/>
        <a:p>
          <a:endParaRPr lang="ru-RU"/>
        </a:p>
      </dgm:t>
    </dgm:pt>
    <dgm:pt modelId="{DF9353C2-7B4E-4026-9C3D-4759D2D49D7B}" type="parTrans" cxnId="{9372FD5A-9313-47CD-8779-6CBBDC0A8C8D}">
      <dgm:prSet/>
      <dgm:spPr/>
      <dgm:t>
        <a:bodyPr/>
        <a:lstStyle/>
        <a:p>
          <a:endParaRPr lang="ru-RU"/>
        </a:p>
      </dgm:t>
    </dgm:pt>
    <dgm:pt modelId="{C3E6216D-1743-4B26-BEBE-D46A09F83BF3}" type="pres">
      <dgm:prSet presAssocID="{A12DC8EE-507D-477C-B512-8D034B82B8A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705D7BB-9760-4C19-A24B-AE57713438CF}" type="pres">
      <dgm:prSet presAssocID="{B160406E-986D-4B6B-AFC6-F71F3481A6C8}" presName="centerShape" presStyleLbl="node0" presStyleIdx="0" presStyleCnt="1" custScaleX="146892" custLinFactNeighborX="-4439" custLinFactNeighborY="-1690"/>
      <dgm:spPr/>
    </dgm:pt>
    <dgm:pt modelId="{2535AF6E-0401-4CC0-BB75-785AB847436A}" type="pres">
      <dgm:prSet presAssocID="{C920EA28-D208-4941-B795-7DCE6DDF52E3}" presName="node" presStyleLbl="node1" presStyleIdx="0" presStyleCnt="7" custScaleX="203718" custScaleY="124172" custRadScaleRad="99833" custRadScaleInc="-28615">
        <dgm:presLayoutVars>
          <dgm:bulletEnabled val="1"/>
        </dgm:presLayoutVars>
      </dgm:prSet>
      <dgm:spPr/>
    </dgm:pt>
    <dgm:pt modelId="{F70841DF-B333-4E03-B52E-FCA1E1ADAD90}" type="pres">
      <dgm:prSet presAssocID="{C920EA28-D208-4941-B795-7DCE6DDF52E3}" presName="dummy" presStyleCnt="0"/>
      <dgm:spPr/>
    </dgm:pt>
    <dgm:pt modelId="{2ACFD92C-603F-4DF3-8F26-051E7889C5E9}" type="pres">
      <dgm:prSet presAssocID="{C769C1D7-FDEE-4537-9F43-C59AC7F71F58}" presName="sibTrans" presStyleLbl="sibTrans2D1" presStyleIdx="0" presStyleCnt="7"/>
      <dgm:spPr/>
    </dgm:pt>
    <dgm:pt modelId="{59366C32-B46D-4CDD-A146-98D957C2A4E2}" type="pres">
      <dgm:prSet presAssocID="{9906EE9E-2B47-407F-97B4-A29DB87988E8}" presName="node" presStyleLbl="node1" presStyleIdx="1" presStyleCnt="7" custScaleX="192913" custScaleY="123598" custRadScaleRad="108350" custRadScaleInc="43220">
        <dgm:presLayoutVars>
          <dgm:bulletEnabled val="1"/>
        </dgm:presLayoutVars>
      </dgm:prSet>
      <dgm:spPr/>
    </dgm:pt>
    <dgm:pt modelId="{A93FD731-1646-477B-BCE6-5266B4699B18}" type="pres">
      <dgm:prSet presAssocID="{9906EE9E-2B47-407F-97B4-A29DB87988E8}" presName="dummy" presStyleCnt="0"/>
      <dgm:spPr/>
    </dgm:pt>
    <dgm:pt modelId="{2B9BD2B3-38DE-4104-A5D5-B6A825E03602}" type="pres">
      <dgm:prSet presAssocID="{86A6145E-1A2C-4CE4-BAEB-4E273B285B66}" presName="sibTrans" presStyleLbl="sibTrans2D1" presStyleIdx="1" presStyleCnt="7"/>
      <dgm:spPr/>
    </dgm:pt>
    <dgm:pt modelId="{130430FE-21CA-40D5-AC9C-B172B248468A}" type="pres">
      <dgm:prSet presAssocID="{CA31E71F-7CC5-4CA7-9A89-AE4EEC41876D}" presName="node" presStyleLbl="node1" presStyleIdx="2" presStyleCnt="7" custScaleX="194992" custScaleY="132016" custRadScaleRad="105320" custRadScaleInc="-7537">
        <dgm:presLayoutVars>
          <dgm:bulletEnabled val="1"/>
        </dgm:presLayoutVars>
      </dgm:prSet>
      <dgm:spPr/>
    </dgm:pt>
    <dgm:pt modelId="{B79CF56A-DCD1-4BCC-99B8-032155E246C8}" type="pres">
      <dgm:prSet presAssocID="{CA31E71F-7CC5-4CA7-9A89-AE4EEC41876D}" presName="dummy" presStyleCnt="0"/>
      <dgm:spPr/>
    </dgm:pt>
    <dgm:pt modelId="{B783C2D6-C0C4-472F-B81E-1B5610271101}" type="pres">
      <dgm:prSet presAssocID="{91F8E12D-03CA-4013-A794-1BBEAB5E5D99}" presName="sibTrans" presStyleLbl="sibTrans2D1" presStyleIdx="2" presStyleCnt="7"/>
      <dgm:spPr/>
    </dgm:pt>
    <dgm:pt modelId="{E3055B79-5B5D-449A-876F-FFCE4566207D}" type="pres">
      <dgm:prSet presAssocID="{D1FB5322-3A88-428E-9E1F-68D5696155F9}" presName="node" presStyleLbl="node1" presStyleIdx="3" presStyleCnt="7" custScaleX="181264" custScaleY="117074" custRadScaleRad="101636" custRadScaleInc="-3354">
        <dgm:presLayoutVars>
          <dgm:bulletEnabled val="1"/>
        </dgm:presLayoutVars>
      </dgm:prSet>
      <dgm:spPr/>
    </dgm:pt>
    <dgm:pt modelId="{6EE41E71-0BC4-46C6-9CC4-14351422CEB5}" type="pres">
      <dgm:prSet presAssocID="{D1FB5322-3A88-428E-9E1F-68D5696155F9}" presName="dummy" presStyleCnt="0"/>
      <dgm:spPr/>
    </dgm:pt>
    <dgm:pt modelId="{83BDEF89-200D-44F5-AEE4-CF9D4DAA12D1}" type="pres">
      <dgm:prSet presAssocID="{9AC5E180-AE49-46D9-BF17-1DF8AF5862A7}" presName="sibTrans" presStyleLbl="sibTrans2D1" presStyleIdx="3" presStyleCnt="7"/>
      <dgm:spPr/>
    </dgm:pt>
    <dgm:pt modelId="{FB38D73F-F028-4206-A619-D29DC540F0CB}" type="pres">
      <dgm:prSet presAssocID="{64089958-E43F-41B9-BB65-DD28CCF98AF9}" presName="node" presStyleLbl="node1" presStyleIdx="4" presStyleCnt="7" custScaleX="178669" custScaleY="114883" custRadScaleRad="127643" custRadScaleInc="60550">
        <dgm:presLayoutVars>
          <dgm:bulletEnabled val="1"/>
        </dgm:presLayoutVars>
      </dgm:prSet>
      <dgm:spPr/>
    </dgm:pt>
    <dgm:pt modelId="{F2624BB3-FC6B-45FD-BEFC-06FE4087BEC6}" type="pres">
      <dgm:prSet presAssocID="{64089958-E43F-41B9-BB65-DD28CCF98AF9}" presName="dummy" presStyleCnt="0"/>
      <dgm:spPr/>
    </dgm:pt>
    <dgm:pt modelId="{70F81D42-7763-40AD-B0D4-9EA93953A141}" type="pres">
      <dgm:prSet presAssocID="{1E4D2E81-E20E-44AD-8A78-FD7DAD7C2671}" presName="sibTrans" presStyleLbl="sibTrans2D1" presStyleIdx="4" presStyleCnt="7"/>
      <dgm:spPr/>
    </dgm:pt>
    <dgm:pt modelId="{E57D2DBC-9ADC-4900-AB87-A1FEF60CEE3E}" type="pres">
      <dgm:prSet presAssocID="{C8446977-FDBD-4189-968C-2D575E264C01}" presName="node" presStyleLbl="node1" presStyleIdx="5" presStyleCnt="7" custScaleX="192324" custScaleY="117586" custRadScaleRad="129985" custRadScaleInc="22547">
        <dgm:presLayoutVars>
          <dgm:bulletEnabled val="1"/>
        </dgm:presLayoutVars>
      </dgm:prSet>
      <dgm:spPr/>
    </dgm:pt>
    <dgm:pt modelId="{B91B1180-358D-4441-9780-3545DE4A8F50}" type="pres">
      <dgm:prSet presAssocID="{C8446977-FDBD-4189-968C-2D575E264C01}" presName="dummy" presStyleCnt="0"/>
      <dgm:spPr/>
    </dgm:pt>
    <dgm:pt modelId="{E1C3D3E7-2C9F-47B5-80D3-61ED51BD3E8B}" type="pres">
      <dgm:prSet presAssocID="{FC01B4A5-425B-47C6-A243-F9F7D244CE1D}" presName="sibTrans" presStyleLbl="sibTrans2D1" presStyleIdx="5" presStyleCnt="7"/>
      <dgm:spPr/>
    </dgm:pt>
    <dgm:pt modelId="{D7CA32D8-E8D7-4647-96A6-A04B2FB0AF30}" type="pres">
      <dgm:prSet presAssocID="{B5E3A4AD-4F69-4F98-A95E-803746C56CBB}" presName="node" presStyleLbl="node1" presStyleIdx="6" presStyleCnt="7" custScaleX="199237" custScaleY="115049" custRadScaleRad="125343" custRadScaleInc="-76044">
        <dgm:presLayoutVars>
          <dgm:bulletEnabled val="1"/>
        </dgm:presLayoutVars>
      </dgm:prSet>
      <dgm:spPr/>
    </dgm:pt>
    <dgm:pt modelId="{77FDD26D-FBE4-4B4A-B516-D0201A387C85}" type="pres">
      <dgm:prSet presAssocID="{B5E3A4AD-4F69-4F98-A95E-803746C56CBB}" presName="dummy" presStyleCnt="0"/>
      <dgm:spPr/>
    </dgm:pt>
    <dgm:pt modelId="{1C255C09-C8CF-4532-B612-57BCCFAD44A4}" type="pres">
      <dgm:prSet presAssocID="{DB4ADD3D-9FBC-49AC-96F8-898E3A78155D}" presName="sibTrans" presStyleLbl="sibTrans2D1" presStyleIdx="6" presStyleCnt="7"/>
      <dgm:spPr/>
    </dgm:pt>
  </dgm:ptLst>
  <dgm:cxnLst>
    <dgm:cxn modelId="{492D2C01-EF1E-4F2D-B2E5-DEE22B982AD6}" srcId="{B160406E-986D-4B6B-AFC6-F71F3481A6C8}" destId="{9906EE9E-2B47-407F-97B4-A29DB87988E8}" srcOrd="1" destOrd="0" parTransId="{8BF6CA98-EB8C-4803-BDE9-52F4ADDC2290}" sibTransId="{86A6145E-1A2C-4CE4-BAEB-4E273B285B66}"/>
    <dgm:cxn modelId="{7AF4BA12-3DF0-4A8D-AE8C-BE1F0FEA8F84}" type="presOf" srcId="{B5E3A4AD-4F69-4F98-A95E-803746C56CBB}" destId="{D7CA32D8-E8D7-4647-96A6-A04B2FB0AF30}" srcOrd="0" destOrd="0" presId="urn:microsoft.com/office/officeart/2005/8/layout/radial6"/>
    <dgm:cxn modelId="{1BC9FB19-6D80-4C30-8CCE-1ACE90A68710}" type="presOf" srcId="{9AC5E180-AE49-46D9-BF17-1DF8AF5862A7}" destId="{83BDEF89-200D-44F5-AEE4-CF9D4DAA12D1}" srcOrd="0" destOrd="0" presId="urn:microsoft.com/office/officeart/2005/8/layout/radial6"/>
    <dgm:cxn modelId="{28B8751A-0A47-4141-8CE1-D6F258E359B3}" srcId="{B160406E-986D-4B6B-AFC6-F71F3481A6C8}" destId="{C920EA28-D208-4941-B795-7DCE6DDF52E3}" srcOrd="0" destOrd="0" parTransId="{39F5ADBB-CC9D-4DA2-84AD-31B947389ACC}" sibTransId="{C769C1D7-FDEE-4537-9F43-C59AC7F71F58}"/>
    <dgm:cxn modelId="{1CD7C426-389C-47F4-BE12-DFF22D9FC52A}" type="presOf" srcId="{1E4D2E81-E20E-44AD-8A78-FD7DAD7C2671}" destId="{70F81D42-7763-40AD-B0D4-9EA93953A141}" srcOrd="0" destOrd="0" presId="urn:microsoft.com/office/officeart/2005/8/layout/radial6"/>
    <dgm:cxn modelId="{C23DB42C-BC99-42C3-9386-1A3959C24975}" type="presOf" srcId="{C8446977-FDBD-4189-968C-2D575E264C01}" destId="{E57D2DBC-9ADC-4900-AB87-A1FEF60CEE3E}" srcOrd="0" destOrd="0" presId="urn:microsoft.com/office/officeart/2005/8/layout/radial6"/>
    <dgm:cxn modelId="{9FAD8747-5DE7-4C12-86EB-DA6EE3387A49}" type="presOf" srcId="{A12DC8EE-507D-477C-B512-8D034B82B8AD}" destId="{C3E6216D-1743-4B26-BEBE-D46A09F83BF3}" srcOrd="0" destOrd="0" presId="urn:microsoft.com/office/officeart/2005/8/layout/radial6"/>
    <dgm:cxn modelId="{80FACC47-E444-4EC2-8AC1-B9099439C43C}" srcId="{B160406E-986D-4B6B-AFC6-F71F3481A6C8}" destId="{CA31E71F-7CC5-4CA7-9A89-AE4EEC41876D}" srcOrd="2" destOrd="0" parTransId="{4F15AAF8-3186-4E83-9772-BE8EFC33CA00}" sibTransId="{91F8E12D-03CA-4013-A794-1BBEAB5E5D99}"/>
    <dgm:cxn modelId="{7CFC7A49-2F8C-42AE-B79C-498D2C9EE738}" type="presOf" srcId="{C769C1D7-FDEE-4537-9F43-C59AC7F71F58}" destId="{2ACFD92C-603F-4DF3-8F26-051E7889C5E9}" srcOrd="0" destOrd="0" presId="urn:microsoft.com/office/officeart/2005/8/layout/radial6"/>
    <dgm:cxn modelId="{A05D644A-39A7-4713-B9C8-68311F45638D}" type="presOf" srcId="{86A6145E-1A2C-4CE4-BAEB-4E273B285B66}" destId="{2B9BD2B3-38DE-4104-A5D5-B6A825E03602}" srcOrd="0" destOrd="0" presId="urn:microsoft.com/office/officeart/2005/8/layout/radial6"/>
    <dgm:cxn modelId="{4BAF504A-CECC-4187-9D0E-954FC2631FED}" srcId="{B160406E-986D-4B6B-AFC6-F71F3481A6C8}" destId="{64089958-E43F-41B9-BB65-DD28CCF98AF9}" srcOrd="4" destOrd="0" parTransId="{A061A49D-5B1E-492C-844E-113EC075802B}" sibTransId="{1E4D2E81-E20E-44AD-8A78-FD7DAD7C2671}"/>
    <dgm:cxn modelId="{90837B4C-59AE-4DD6-95A5-7081C6F5BBDB}" type="presOf" srcId="{D1FB5322-3A88-428E-9E1F-68D5696155F9}" destId="{E3055B79-5B5D-449A-876F-FFCE4566207D}" srcOrd="0" destOrd="0" presId="urn:microsoft.com/office/officeart/2005/8/layout/radial6"/>
    <dgm:cxn modelId="{A3F63251-D751-49AC-98E2-BF304B1426F6}" type="presOf" srcId="{9906EE9E-2B47-407F-97B4-A29DB87988E8}" destId="{59366C32-B46D-4CDD-A146-98D957C2A4E2}" srcOrd="0" destOrd="0" presId="urn:microsoft.com/office/officeart/2005/8/layout/radial6"/>
    <dgm:cxn modelId="{CBE39F51-5F6F-4687-96E5-B6849835AF50}" type="presOf" srcId="{C920EA28-D208-4941-B795-7DCE6DDF52E3}" destId="{2535AF6E-0401-4CC0-BB75-785AB847436A}" srcOrd="0" destOrd="0" presId="urn:microsoft.com/office/officeart/2005/8/layout/radial6"/>
    <dgm:cxn modelId="{EC82B856-D325-4B03-9544-501766924B95}" type="presOf" srcId="{CA31E71F-7CC5-4CA7-9A89-AE4EEC41876D}" destId="{130430FE-21CA-40D5-AC9C-B172B248468A}" srcOrd="0" destOrd="0" presId="urn:microsoft.com/office/officeart/2005/8/layout/radial6"/>
    <dgm:cxn modelId="{F588FF58-C48E-4EC3-8334-FB24862C4994}" srcId="{B160406E-986D-4B6B-AFC6-F71F3481A6C8}" destId="{B5E3A4AD-4F69-4F98-A95E-803746C56CBB}" srcOrd="6" destOrd="0" parTransId="{C56E95FE-630E-4235-A494-658D7DCAFF49}" sibTransId="{DB4ADD3D-9FBC-49AC-96F8-898E3A78155D}"/>
    <dgm:cxn modelId="{9372FD5A-9313-47CD-8779-6CBBDC0A8C8D}" srcId="{B160406E-986D-4B6B-AFC6-F71F3481A6C8}" destId="{D1FB5322-3A88-428E-9E1F-68D5696155F9}" srcOrd="3" destOrd="0" parTransId="{DF9353C2-7B4E-4026-9C3D-4759D2D49D7B}" sibTransId="{9AC5E180-AE49-46D9-BF17-1DF8AF5862A7}"/>
    <dgm:cxn modelId="{0B3A5292-3375-4389-83D6-D0858930BAC9}" srcId="{B160406E-986D-4B6B-AFC6-F71F3481A6C8}" destId="{C8446977-FDBD-4189-968C-2D575E264C01}" srcOrd="5" destOrd="0" parTransId="{580980BF-BC4F-49D4-905C-38B9ABF30F37}" sibTransId="{FC01B4A5-425B-47C6-A243-F9F7D244CE1D}"/>
    <dgm:cxn modelId="{F06D9DB7-8807-4837-BDE2-8A50E9DA858B}" type="presOf" srcId="{B160406E-986D-4B6B-AFC6-F71F3481A6C8}" destId="{1705D7BB-9760-4C19-A24B-AE57713438CF}" srcOrd="0" destOrd="0" presId="urn:microsoft.com/office/officeart/2005/8/layout/radial6"/>
    <dgm:cxn modelId="{DFA5BFB7-68B2-4E08-9699-20EDDF3E679D}" srcId="{A12DC8EE-507D-477C-B512-8D034B82B8AD}" destId="{B160406E-986D-4B6B-AFC6-F71F3481A6C8}" srcOrd="0" destOrd="0" parTransId="{A287561E-9EE7-4648-B2DB-859EDB084F31}" sibTransId="{92A019E9-D443-429F-A059-1356F04A7F9D}"/>
    <dgm:cxn modelId="{AA9614D5-309C-42C9-9704-7B9A15365B0E}" type="presOf" srcId="{64089958-E43F-41B9-BB65-DD28CCF98AF9}" destId="{FB38D73F-F028-4206-A619-D29DC540F0CB}" srcOrd="0" destOrd="0" presId="urn:microsoft.com/office/officeart/2005/8/layout/radial6"/>
    <dgm:cxn modelId="{867987DB-569E-4E50-B901-494A6FF16CED}" type="presOf" srcId="{DB4ADD3D-9FBC-49AC-96F8-898E3A78155D}" destId="{1C255C09-C8CF-4532-B612-57BCCFAD44A4}" srcOrd="0" destOrd="0" presId="urn:microsoft.com/office/officeart/2005/8/layout/radial6"/>
    <dgm:cxn modelId="{2C314AF6-86AB-48D8-8FA1-B8AA35D6E7E5}" type="presOf" srcId="{FC01B4A5-425B-47C6-A243-F9F7D244CE1D}" destId="{E1C3D3E7-2C9F-47B5-80D3-61ED51BD3E8B}" srcOrd="0" destOrd="0" presId="urn:microsoft.com/office/officeart/2005/8/layout/radial6"/>
    <dgm:cxn modelId="{0F651AF7-2E2C-4363-9437-51B099C61B6F}" type="presOf" srcId="{91F8E12D-03CA-4013-A794-1BBEAB5E5D99}" destId="{B783C2D6-C0C4-472F-B81E-1B5610271101}" srcOrd="0" destOrd="0" presId="urn:microsoft.com/office/officeart/2005/8/layout/radial6"/>
    <dgm:cxn modelId="{10CB52E0-CCDD-4DA6-85D9-DCB4D6B15C5B}" type="presParOf" srcId="{C3E6216D-1743-4B26-BEBE-D46A09F83BF3}" destId="{1705D7BB-9760-4C19-A24B-AE57713438CF}" srcOrd="0" destOrd="0" presId="urn:microsoft.com/office/officeart/2005/8/layout/radial6"/>
    <dgm:cxn modelId="{CE077E96-4D06-4251-8E2A-26813C9BC34D}" type="presParOf" srcId="{C3E6216D-1743-4B26-BEBE-D46A09F83BF3}" destId="{2535AF6E-0401-4CC0-BB75-785AB847436A}" srcOrd="1" destOrd="0" presId="urn:microsoft.com/office/officeart/2005/8/layout/radial6"/>
    <dgm:cxn modelId="{3F93355D-286E-4260-8385-6AFE043E1620}" type="presParOf" srcId="{C3E6216D-1743-4B26-BEBE-D46A09F83BF3}" destId="{F70841DF-B333-4E03-B52E-FCA1E1ADAD90}" srcOrd="2" destOrd="0" presId="urn:microsoft.com/office/officeart/2005/8/layout/radial6"/>
    <dgm:cxn modelId="{38AE8F43-087A-4088-B41E-924D663D348F}" type="presParOf" srcId="{C3E6216D-1743-4B26-BEBE-D46A09F83BF3}" destId="{2ACFD92C-603F-4DF3-8F26-051E7889C5E9}" srcOrd="3" destOrd="0" presId="urn:microsoft.com/office/officeart/2005/8/layout/radial6"/>
    <dgm:cxn modelId="{1C20FBC1-295D-488F-9897-C155C7BFB42F}" type="presParOf" srcId="{C3E6216D-1743-4B26-BEBE-D46A09F83BF3}" destId="{59366C32-B46D-4CDD-A146-98D957C2A4E2}" srcOrd="4" destOrd="0" presId="urn:microsoft.com/office/officeart/2005/8/layout/radial6"/>
    <dgm:cxn modelId="{D41F2229-2252-4C76-97AF-96C51BBFF5F7}" type="presParOf" srcId="{C3E6216D-1743-4B26-BEBE-D46A09F83BF3}" destId="{A93FD731-1646-477B-BCE6-5266B4699B18}" srcOrd="5" destOrd="0" presId="urn:microsoft.com/office/officeart/2005/8/layout/radial6"/>
    <dgm:cxn modelId="{E81C37B1-B4DB-4010-A8A5-535145729C90}" type="presParOf" srcId="{C3E6216D-1743-4B26-BEBE-D46A09F83BF3}" destId="{2B9BD2B3-38DE-4104-A5D5-B6A825E03602}" srcOrd="6" destOrd="0" presId="urn:microsoft.com/office/officeart/2005/8/layout/radial6"/>
    <dgm:cxn modelId="{DC70AABB-C10D-4A82-B651-531DF41A4DD6}" type="presParOf" srcId="{C3E6216D-1743-4B26-BEBE-D46A09F83BF3}" destId="{130430FE-21CA-40D5-AC9C-B172B248468A}" srcOrd="7" destOrd="0" presId="urn:microsoft.com/office/officeart/2005/8/layout/radial6"/>
    <dgm:cxn modelId="{BECF56F7-4712-4F19-88FE-1D65B5EE3BFB}" type="presParOf" srcId="{C3E6216D-1743-4B26-BEBE-D46A09F83BF3}" destId="{B79CF56A-DCD1-4BCC-99B8-032155E246C8}" srcOrd="8" destOrd="0" presId="urn:microsoft.com/office/officeart/2005/8/layout/radial6"/>
    <dgm:cxn modelId="{B0591530-A2C0-41F3-98F2-56746F3D1EAD}" type="presParOf" srcId="{C3E6216D-1743-4B26-BEBE-D46A09F83BF3}" destId="{B783C2D6-C0C4-472F-B81E-1B5610271101}" srcOrd="9" destOrd="0" presId="urn:microsoft.com/office/officeart/2005/8/layout/radial6"/>
    <dgm:cxn modelId="{CA01559A-A169-4A47-AE74-A24EC121BB00}" type="presParOf" srcId="{C3E6216D-1743-4B26-BEBE-D46A09F83BF3}" destId="{E3055B79-5B5D-449A-876F-FFCE4566207D}" srcOrd="10" destOrd="0" presId="urn:microsoft.com/office/officeart/2005/8/layout/radial6"/>
    <dgm:cxn modelId="{BBC728E0-09B9-4C9E-8FE4-1AB1923A1AA3}" type="presParOf" srcId="{C3E6216D-1743-4B26-BEBE-D46A09F83BF3}" destId="{6EE41E71-0BC4-46C6-9CC4-14351422CEB5}" srcOrd="11" destOrd="0" presId="urn:microsoft.com/office/officeart/2005/8/layout/radial6"/>
    <dgm:cxn modelId="{591AD0C5-3F6C-4E89-A8FE-8F59663029A2}" type="presParOf" srcId="{C3E6216D-1743-4B26-BEBE-D46A09F83BF3}" destId="{83BDEF89-200D-44F5-AEE4-CF9D4DAA12D1}" srcOrd="12" destOrd="0" presId="urn:microsoft.com/office/officeart/2005/8/layout/radial6"/>
    <dgm:cxn modelId="{DD8453CB-B9D4-45D9-9BA3-375D1BADD309}" type="presParOf" srcId="{C3E6216D-1743-4B26-BEBE-D46A09F83BF3}" destId="{FB38D73F-F028-4206-A619-D29DC540F0CB}" srcOrd="13" destOrd="0" presId="urn:microsoft.com/office/officeart/2005/8/layout/radial6"/>
    <dgm:cxn modelId="{0B8080E6-12FD-4E7A-907F-1A19F42AE9A0}" type="presParOf" srcId="{C3E6216D-1743-4B26-BEBE-D46A09F83BF3}" destId="{F2624BB3-FC6B-45FD-BEFC-06FE4087BEC6}" srcOrd="14" destOrd="0" presId="urn:microsoft.com/office/officeart/2005/8/layout/radial6"/>
    <dgm:cxn modelId="{66CE5BD4-696F-4484-A748-C613A67853C2}" type="presParOf" srcId="{C3E6216D-1743-4B26-BEBE-D46A09F83BF3}" destId="{70F81D42-7763-40AD-B0D4-9EA93953A141}" srcOrd="15" destOrd="0" presId="urn:microsoft.com/office/officeart/2005/8/layout/radial6"/>
    <dgm:cxn modelId="{BCDA8675-9891-4C42-B7C5-A007E430FE12}" type="presParOf" srcId="{C3E6216D-1743-4B26-BEBE-D46A09F83BF3}" destId="{E57D2DBC-9ADC-4900-AB87-A1FEF60CEE3E}" srcOrd="16" destOrd="0" presId="urn:microsoft.com/office/officeart/2005/8/layout/radial6"/>
    <dgm:cxn modelId="{19B2195F-3144-42A7-A0AB-6A67E1FFAE45}" type="presParOf" srcId="{C3E6216D-1743-4B26-BEBE-D46A09F83BF3}" destId="{B91B1180-358D-4441-9780-3545DE4A8F50}" srcOrd="17" destOrd="0" presId="urn:microsoft.com/office/officeart/2005/8/layout/radial6"/>
    <dgm:cxn modelId="{DE32459E-9214-4148-B465-A3B0BD10288D}" type="presParOf" srcId="{C3E6216D-1743-4B26-BEBE-D46A09F83BF3}" destId="{E1C3D3E7-2C9F-47B5-80D3-61ED51BD3E8B}" srcOrd="18" destOrd="0" presId="urn:microsoft.com/office/officeart/2005/8/layout/radial6"/>
    <dgm:cxn modelId="{E4B3AE11-6F19-4A09-97D3-E29AF61FEFEA}" type="presParOf" srcId="{C3E6216D-1743-4B26-BEBE-D46A09F83BF3}" destId="{D7CA32D8-E8D7-4647-96A6-A04B2FB0AF30}" srcOrd="19" destOrd="0" presId="urn:microsoft.com/office/officeart/2005/8/layout/radial6"/>
    <dgm:cxn modelId="{D1BF72E1-B46B-4F25-82F7-B2902FF17121}" type="presParOf" srcId="{C3E6216D-1743-4B26-BEBE-D46A09F83BF3}" destId="{77FDD26D-FBE4-4B4A-B516-D0201A387C85}" srcOrd="20" destOrd="0" presId="urn:microsoft.com/office/officeart/2005/8/layout/radial6"/>
    <dgm:cxn modelId="{9A467561-E673-47CD-964D-7E0A0D9EDF86}" type="presParOf" srcId="{C3E6216D-1743-4B26-BEBE-D46A09F83BF3}" destId="{1C255C09-C8CF-4532-B612-57BCCFAD44A4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2DC8EE-507D-477C-B512-8D034B82B8AD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160406E-986D-4B6B-AFC6-F71F3481A6C8}">
      <dgm:prSet phldrT="[Текст]"/>
      <dgm:spPr/>
      <dgm:t>
        <a:bodyPr/>
        <a:lstStyle/>
        <a:p>
          <a:r>
            <a:rPr lang="ru-RU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rPr>
            <a:t>Велика буква</a:t>
          </a:r>
        </a:p>
      </dgm:t>
    </dgm:pt>
    <dgm:pt modelId="{A287561E-9EE7-4648-B2DB-859EDB084F31}" type="parTrans" cxnId="{DFA5BFB7-68B2-4E08-9699-20EDDF3E679D}">
      <dgm:prSet/>
      <dgm:spPr/>
      <dgm:t>
        <a:bodyPr/>
        <a:lstStyle/>
        <a:p>
          <a:endParaRPr lang="ru-RU"/>
        </a:p>
      </dgm:t>
    </dgm:pt>
    <dgm:pt modelId="{92A019E9-D443-429F-A059-1356F04A7F9D}" type="sibTrans" cxnId="{DFA5BFB7-68B2-4E08-9699-20EDDF3E679D}">
      <dgm:prSet/>
      <dgm:spPr/>
      <dgm:t>
        <a:bodyPr/>
        <a:lstStyle/>
        <a:p>
          <a:endParaRPr lang="ru-RU"/>
        </a:p>
      </dgm:t>
    </dgm:pt>
    <dgm:pt modelId="{C920EA28-D208-4941-B795-7DCE6DDF52E3}">
      <dgm:prSet phldrT="[Текст]"/>
      <dgm:spPr/>
      <dgm:t>
        <a:bodyPr/>
        <a:lstStyle/>
        <a:p>
          <a:endParaRPr lang="uk-UA" noProof="0" dirty="0"/>
        </a:p>
      </dgm:t>
    </dgm:pt>
    <dgm:pt modelId="{39F5ADBB-CC9D-4DA2-84AD-31B947389ACC}" type="parTrans" cxnId="{28B8751A-0A47-4141-8CE1-D6F258E359B3}">
      <dgm:prSet/>
      <dgm:spPr/>
      <dgm:t>
        <a:bodyPr/>
        <a:lstStyle/>
        <a:p>
          <a:endParaRPr lang="ru-RU"/>
        </a:p>
      </dgm:t>
    </dgm:pt>
    <dgm:pt modelId="{C769C1D7-FDEE-4537-9F43-C59AC7F71F58}" type="sibTrans" cxnId="{28B8751A-0A47-4141-8CE1-D6F258E359B3}">
      <dgm:prSet/>
      <dgm:spPr/>
      <dgm:t>
        <a:bodyPr/>
        <a:lstStyle/>
        <a:p>
          <a:endParaRPr lang="ru-RU"/>
        </a:p>
      </dgm:t>
    </dgm:pt>
    <dgm:pt modelId="{9906EE9E-2B47-407F-97B4-A29DB87988E8}">
      <dgm:prSet phldrT="[Текст]"/>
      <dgm:spPr/>
      <dgm:t>
        <a:bodyPr/>
        <a:lstStyle/>
        <a:p>
          <a:endParaRPr lang="uk-UA" noProof="0" dirty="0"/>
        </a:p>
      </dgm:t>
    </dgm:pt>
    <dgm:pt modelId="{8BF6CA98-EB8C-4803-BDE9-52F4ADDC2290}" type="parTrans" cxnId="{492D2C01-EF1E-4F2D-B2E5-DEE22B982AD6}">
      <dgm:prSet/>
      <dgm:spPr/>
      <dgm:t>
        <a:bodyPr/>
        <a:lstStyle/>
        <a:p>
          <a:endParaRPr lang="ru-RU"/>
        </a:p>
      </dgm:t>
    </dgm:pt>
    <dgm:pt modelId="{86A6145E-1A2C-4CE4-BAEB-4E273B285B66}" type="sibTrans" cxnId="{492D2C01-EF1E-4F2D-B2E5-DEE22B982AD6}">
      <dgm:prSet/>
      <dgm:spPr/>
      <dgm:t>
        <a:bodyPr/>
        <a:lstStyle/>
        <a:p>
          <a:endParaRPr lang="ru-RU"/>
        </a:p>
      </dgm:t>
    </dgm:pt>
    <dgm:pt modelId="{D1FB5322-3A88-428E-9E1F-68D5696155F9}">
      <dgm:prSet phldrT="[Текст]"/>
      <dgm:spPr/>
      <dgm:t>
        <a:bodyPr/>
        <a:lstStyle/>
        <a:p>
          <a:endParaRPr lang="uk-UA" noProof="0" dirty="0"/>
        </a:p>
      </dgm:t>
    </dgm:pt>
    <dgm:pt modelId="{DF9353C2-7B4E-4026-9C3D-4759D2D49D7B}" type="parTrans" cxnId="{9372FD5A-9313-47CD-8779-6CBBDC0A8C8D}">
      <dgm:prSet/>
      <dgm:spPr/>
      <dgm:t>
        <a:bodyPr/>
        <a:lstStyle/>
        <a:p>
          <a:endParaRPr lang="ru-RU"/>
        </a:p>
      </dgm:t>
    </dgm:pt>
    <dgm:pt modelId="{9AC5E180-AE49-46D9-BF17-1DF8AF5862A7}" type="sibTrans" cxnId="{9372FD5A-9313-47CD-8779-6CBBDC0A8C8D}">
      <dgm:prSet/>
      <dgm:spPr/>
      <dgm:t>
        <a:bodyPr/>
        <a:lstStyle/>
        <a:p>
          <a:endParaRPr lang="ru-RU"/>
        </a:p>
      </dgm:t>
    </dgm:pt>
    <dgm:pt modelId="{64089958-E43F-41B9-BB65-DD28CCF98AF9}">
      <dgm:prSet/>
      <dgm:spPr>
        <a:solidFill>
          <a:srgbClr val="33ED52"/>
        </a:solidFill>
      </dgm:spPr>
      <dgm:t>
        <a:bodyPr/>
        <a:lstStyle/>
        <a:p>
          <a:endParaRPr lang="uk-UA" noProof="0" dirty="0"/>
        </a:p>
      </dgm:t>
    </dgm:pt>
    <dgm:pt modelId="{A061A49D-5B1E-492C-844E-113EC075802B}" type="parTrans" cxnId="{4BAF504A-CECC-4187-9D0E-954FC2631FED}">
      <dgm:prSet/>
      <dgm:spPr/>
      <dgm:t>
        <a:bodyPr/>
        <a:lstStyle/>
        <a:p>
          <a:endParaRPr lang="ru-RU"/>
        </a:p>
      </dgm:t>
    </dgm:pt>
    <dgm:pt modelId="{1E4D2E81-E20E-44AD-8A78-FD7DAD7C2671}" type="sibTrans" cxnId="{4BAF504A-CECC-4187-9D0E-954FC2631FED}">
      <dgm:prSet/>
      <dgm:spPr/>
      <dgm:t>
        <a:bodyPr/>
        <a:lstStyle/>
        <a:p>
          <a:endParaRPr lang="ru-RU"/>
        </a:p>
      </dgm:t>
    </dgm:pt>
    <dgm:pt modelId="{C8446977-FDBD-4189-968C-2D575E264C01}">
      <dgm:prSet/>
      <dgm:spPr/>
      <dgm:t>
        <a:bodyPr/>
        <a:lstStyle/>
        <a:p>
          <a:endParaRPr lang="uk-UA" noProof="0" dirty="0"/>
        </a:p>
      </dgm:t>
    </dgm:pt>
    <dgm:pt modelId="{580980BF-BC4F-49D4-905C-38B9ABF30F37}" type="parTrans" cxnId="{0B3A5292-3375-4389-83D6-D0858930BAC9}">
      <dgm:prSet/>
      <dgm:spPr/>
      <dgm:t>
        <a:bodyPr/>
        <a:lstStyle/>
        <a:p>
          <a:endParaRPr lang="ru-RU"/>
        </a:p>
      </dgm:t>
    </dgm:pt>
    <dgm:pt modelId="{FC01B4A5-425B-47C6-A243-F9F7D244CE1D}" type="sibTrans" cxnId="{0B3A5292-3375-4389-83D6-D0858930BAC9}">
      <dgm:prSet/>
      <dgm:spPr/>
      <dgm:t>
        <a:bodyPr/>
        <a:lstStyle/>
        <a:p>
          <a:endParaRPr lang="ru-RU"/>
        </a:p>
      </dgm:t>
    </dgm:pt>
    <dgm:pt modelId="{B5E3A4AD-4F69-4F98-A95E-803746C56CBB}">
      <dgm:prSet/>
      <dgm:spPr/>
      <dgm:t>
        <a:bodyPr/>
        <a:lstStyle/>
        <a:p>
          <a:endParaRPr lang="ru-RU" dirty="0"/>
        </a:p>
      </dgm:t>
    </dgm:pt>
    <dgm:pt modelId="{C56E95FE-630E-4235-A494-658D7DCAFF49}" type="parTrans" cxnId="{F588FF58-C48E-4EC3-8334-FB24862C4994}">
      <dgm:prSet/>
      <dgm:spPr/>
      <dgm:t>
        <a:bodyPr/>
        <a:lstStyle/>
        <a:p>
          <a:endParaRPr lang="ru-RU"/>
        </a:p>
      </dgm:t>
    </dgm:pt>
    <dgm:pt modelId="{DB4ADD3D-9FBC-49AC-96F8-898E3A78155D}" type="sibTrans" cxnId="{F588FF58-C48E-4EC3-8334-FB24862C4994}">
      <dgm:prSet/>
      <dgm:spPr/>
      <dgm:t>
        <a:bodyPr/>
        <a:lstStyle/>
        <a:p>
          <a:endParaRPr lang="ru-RU"/>
        </a:p>
      </dgm:t>
    </dgm:pt>
    <dgm:pt modelId="{CA31E71F-7CC5-4CA7-9A89-AE4EEC41876D}">
      <dgm:prSet phldrT="[Текст]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uk-UA" noProof="0" dirty="0"/>
        </a:p>
      </dgm:t>
    </dgm:pt>
    <dgm:pt modelId="{91F8E12D-03CA-4013-A794-1BBEAB5E5D99}" type="sibTrans" cxnId="{80FACC47-E444-4EC2-8AC1-B9099439C43C}">
      <dgm:prSet/>
      <dgm:spPr/>
      <dgm:t>
        <a:bodyPr/>
        <a:lstStyle/>
        <a:p>
          <a:endParaRPr lang="ru-RU"/>
        </a:p>
      </dgm:t>
    </dgm:pt>
    <dgm:pt modelId="{4F15AAF8-3186-4E83-9772-BE8EFC33CA00}" type="parTrans" cxnId="{80FACC47-E444-4EC2-8AC1-B9099439C43C}">
      <dgm:prSet/>
      <dgm:spPr/>
      <dgm:t>
        <a:bodyPr/>
        <a:lstStyle/>
        <a:p>
          <a:endParaRPr lang="ru-RU"/>
        </a:p>
      </dgm:t>
    </dgm:pt>
    <dgm:pt modelId="{C3E6216D-1743-4B26-BEBE-D46A09F83BF3}" type="pres">
      <dgm:prSet presAssocID="{A12DC8EE-507D-477C-B512-8D034B82B8A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705D7BB-9760-4C19-A24B-AE57713438CF}" type="pres">
      <dgm:prSet presAssocID="{B160406E-986D-4B6B-AFC6-F71F3481A6C8}" presName="centerShape" presStyleLbl="node0" presStyleIdx="0" presStyleCnt="1" custScaleX="146892" custLinFactNeighborX="-4439" custLinFactNeighborY="-1690"/>
      <dgm:spPr/>
    </dgm:pt>
    <dgm:pt modelId="{2535AF6E-0401-4CC0-BB75-785AB847436A}" type="pres">
      <dgm:prSet presAssocID="{C920EA28-D208-4941-B795-7DCE6DDF52E3}" presName="node" presStyleLbl="node1" presStyleIdx="0" presStyleCnt="7" custScaleX="203718" custScaleY="124172" custRadScaleRad="99209" custRadScaleInc="-28173">
        <dgm:presLayoutVars>
          <dgm:bulletEnabled val="1"/>
        </dgm:presLayoutVars>
      </dgm:prSet>
      <dgm:spPr/>
    </dgm:pt>
    <dgm:pt modelId="{F70841DF-B333-4E03-B52E-FCA1E1ADAD90}" type="pres">
      <dgm:prSet presAssocID="{C920EA28-D208-4941-B795-7DCE6DDF52E3}" presName="dummy" presStyleCnt="0"/>
      <dgm:spPr/>
    </dgm:pt>
    <dgm:pt modelId="{2ACFD92C-603F-4DF3-8F26-051E7889C5E9}" type="pres">
      <dgm:prSet presAssocID="{C769C1D7-FDEE-4537-9F43-C59AC7F71F58}" presName="sibTrans" presStyleLbl="sibTrans2D1" presStyleIdx="0" presStyleCnt="7"/>
      <dgm:spPr/>
    </dgm:pt>
    <dgm:pt modelId="{59366C32-B46D-4CDD-A146-98D957C2A4E2}" type="pres">
      <dgm:prSet presAssocID="{9906EE9E-2B47-407F-97B4-A29DB87988E8}" presName="node" presStyleLbl="node1" presStyleIdx="1" presStyleCnt="7" custScaleX="192913" custScaleY="123598" custRadScaleRad="108350" custRadScaleInc="43220">
        <dgm:presLayoutVars>
          <dgm:bulletEnabled val="1"/>
        </dgm:presLayoutVars>
      </dgm:prSet>
      <dgm:spPr/>
    </dgm:pt>
    <dgm:pt modelId="{A93FD731-1646-477B-BCE6-5266B4699B18}" type="pres">
      <dgm:prSet presAssocID="{9906EE9E-2B47-407F-97B4-A29DB87988E8}" presName="dummy" presStyleCnt="0"/>
      <dgm:spPr/>
    </dgm:pt>
    <dgm:pt modelId="{2B9BD2B3-38DE-4104-A5D5-B6A825E03602}" type="pres">
      <dgm:prSet presAssocID="{86A6145E-1A2C-4CE4-BAEB-4E273B285B66}" presName="sibTrans" presStyleLbl="sibTrans2D1" presStyleIdx="1" presStyleCnt="7"/>
      <dgm:spPr/>
    </dgm:pt>
    <dgm:pt modelId="{130430FE-21CA-40D5-AC9C-B172B248468A}" type="pres">
      <dgm:prSet presAssocID="{CA31E71F-7CC5-4CA7-9A89-AE4EEC41876D}" presName="node" presStyleLbl="node1" presStyleIdx="2" presStyleCnt="7" custScaleX="194992" custScaleY="132016" custRadScaleRad="105320" custRadScaleInc="-7537">
        <dgm:presLayoutVars>
          <dgm:bulletEnabled val="1"/>
        </dgm:presLayoutVars>
      </dgm:prSet>
      <dgm:spPr/>
    </dgm:pt>
    <dgm:pt modelId="{B79CF56A-DCD1-4BCC-99B8-032155E246C8}" type="pres">
      <dgm:prSet presAssocID="{CA31E71F-7CC5-4CA7-9A89-AE4EEC41876D}" presName="dummy" presStyleCnt="0"/>
      <dgm:spPr/>
    </dgm:pt>
    <dgm:pt modelId="{B783C2D6-C0C4-472F-B81E-1B5610271101}" type="pres">
      <dgm:prSet presAssocID="{91F8E12D-03CA-4013-A794-1BBEAB5E5D99}" presName="sibTrans" presStyleLbl="sibTrans2D1" presStyleIdx="2" presStyleCnt="7"/>
      <dgm:spPr/>
    </dgm:pt>
    <dgm:pt modelId="{E3055B79-5B5D-449A-876F-FFCE4566207D}" type="pres">
      <dgm:prSet presAssocID="{D1FB5322-3A88-428E-9E1F-68D5696155F9}" presName="node" presStyleLbl="node1" presStyleIdx="3" presStyleCnt="7" custScaleX="181264" custScaleY="117074" custRadScaleRad="101636" custRadScaleInc="-3354">
        <dgm:presLayoutVars>
          <dgm:bulletEnabled val="1"/>
        </dgm:presLayoutVars>
      </dgm:prSet>
      <dgm:spPr/>
    </dgm:pt>
    <dgm:pt modelId="{6EE41E71-0BC4-46C6-9CC4-14351422CEB5}" type="pres">
      <dgm:prSet presAssocID="{D1FB5322-3A88-428E-9E1F-68D5696155F9}" presName="dummy" presStyleCnt="0"/>
      <dgm:spPr/>
    </dgm:pt>
    <dgm:pt modelId="{83BDEF89-200D-44F5-AEE4-CF9D4DAA12D1}" type="pres">
      <dgm:prSet presAssocID="{9AC5E180-AE49-46D9-BF17-1DF8AF5862A7}" presName="sibTrans" presStyleLbl="sibTrans2D1" presStyleIdx="3" presStyleCnt="7"/>
      <dgm:spPr/>
    </dgm:pt>
    <dgm:pt modelId="{FB38D73F-F028-4206-A619-D29DC540F0CB}" type="pres">
      <dgm:prSet presAssocID="{64089958-E43F-41B9-BB65-DD28CCF98AF9}" presName="node" presStyleLbl="node1" presStyleIdx="4" presStyleCnt="7" custScaleX="178669" custScaleY="114883" custRadScaleRad="127643" custRadScaleInc="60550">
        <dgm:presLayoutVars>
          <dgm:bulletEnabled val="1"/>
        </dgm:presLayoutVars>
      </dgm:prSet>
      <dgm:spPr/>
    </dgm:pt>
    <dgm:pt modelId="{F2624BB3-FC6B-45FD-BEFC-06FE4087BEC6}" type="pres">
      <dgm:prSet presAssocID="{64089958-E43F-41B9-BB65-DD28CCF98AF9}" presName="dummy" presStyleCnt="0"/>
      <dgm:spPr/>
    </dgm:pt>
    <dgm:pt modelId="{70F81D42-7763-40AD-B0D4-9EA93953A141}" type="pres">
      <dgm:prSet presAssocID="{1E4D2E81-E20E-44AD-8A78-FD7DAD7C2671}" presName="sibTrans" presStyleLbl="sibTrans2D1" presStyleIdx="4" presStyleCnt="7"/>
      <dgm:spPr/>
    </dgm:pt>
    <dgm:pt modelId="{E57D2DBC-9ADC-4900-AB87-A1FEF60CEE3E}" type="pres">
      <dgm:prSet presAssocID="{C8446977-FDBD-4189-968C-2D575E264C01}" presName="node" presStyleLbl="node1" presStyleIdx="5" presStyleCnt="7" custScaleX="192324" custScaleY="117586" custRadScaleRad="129985" custRadScaleInc="22547">
        <dgm:presLayoutVars>
          <dgm:bulletEnabled val="1"/>
        </dgm:presLayoutVars>
      </dgm:prSet>
      <dgm:spPr/>
    </dgm:pt>
    <dgm:pt modelId="{B91B1180-358D-4441-9780-3545DE4A8F50}" type="pres">
      <dgm:prSet presAssocID="{C8446977-FDBD-4189-968C-2D575E264C01}" presName="dummy" presStyleCnt="0"/>
      <dgm:spPr/>
    </dgm:pt>
    <dgm:pt modelId="{E1C3D3E7-2C9F-47B5-80D3-61ED51BD3E8B}" type="pres">
      <dgm:prSet presAssocID="{FC01B4A5-425B-47C6-A243-F9F7D244CE1D}" presName="sibTrans" presStyleLbl="sibTrans2D1" presStyleIdx="5" presStyleCnt="7"/>
      <dgm:spPr/>
    </dgm:pt>
    <dgm:pt modelId="{D7CA32D8-E8D7-4647-96A6-A04B2FB0AF30}" type="pres">
      <dgm:prSet presAssocID="{B5E3A4AD-4F69-4F98-A95E-803746C56CBB}" presName="node" presStyleLbl="node1" presStyleIdx="6" presStyleCnt="7" custScaleX="199237" custScaleY="115049" custRadScaleRad="125343" custRadScaleInc="-76044">
        <dgm:presLayoutVars>
          <dgm:bulletEnabled val="1"/>
        </dgm:presLayoutVars>
      </dgm:prSet>
      <dgm:spPr/>
    </dgm:pt>
    <dgm:pt modelId="{77FDD26D-FBE4-4B4A-B516-D0201A387C85}" type="pres">
      <dgm:prSet presAssocID="{B5E3A4AD-4F69-4F98-A95E-803746C56CBB}" presName="dummy" presStyleCnt="0"/>
      <dgm:spPr/>
    </dgm:pt>
    <dgm:pt modelId="{1C255C09-C8CF-4532-B612-57BCCFAD44A4}" type="pres">
      <dgm:prSet presAssocID="{DB4ADD3D-9FBC-49AC-96F8-898E3A78155D}" presName="sibTrans" presStyleLbl="sibTrans2D1" presStyleIdx="6" presStyleCnt="7"/>
      <dgm:spPr/>
    </dgm:pt>
  </dgm:ptLst>
  <dgm:cxnLst>
    <dgm:cxn modelId="{492D2C01-EF1E-4F2D-B2E5-DEE22B982AD6}" srcId="{B160406E-986D-4B6B-AFC6-F71F3481A6C8}" destId="{9906EE9E-2B47-407F-97B4-A29DB87988E8}" srcOrd="1" destOrd="0" parTransId="{8BF6CA98-EB8C-4803-BDE9-52F4ADDC2290}" sibTransId="{86A6145E-1A2C-4CE4-BAEB-4E273B285B66}"/>
    <dgm:cxn modelId="{7AF4BA12-3DF0-4A8D-AE8C-BE1F0FEA8F84}" type="presOf" srcId="{B5E3A4AD-4F69-4F98-A95E-803746C56CBB}" destId="{D7CA32D8-E8D7-4647-96A6-A04B2FB0AF30}" srcOrd="0" destOrd="0" presId="urn:microsoft.com/office/officeart/2005/8/layout/radial6"/>
    <dgm:cxn modelId="{1BC9FB19-6D80-4C30-8CCE-1ACE90A68710}" type="presOf" srcId="{9AC5E180-AE49-46D9-BF17-1DF8AF5862A7}" destId="{83BDEF89-200D-44F5-AEE4-CF9D4DAA12D1}" srcOrd="0" destOrd="0" presId="urn:microsoft.com/office/officeart/2005/8/layout/radial6"/>
    <dgm:cxn modelId="{28B8751A-0A47-4141-8CE1-D6F258E359B3}" srcId="{B160406E-986D-4B6B-AFC6-F71F3481A6C8}" destId="{C920EA28-D208-4941-B795-7DCE6DDF52E3}" srcOrd="0" destOrd="0" parTransId="{39F5ADBB-CC9D-4DA2-84AD-31B947389ACC}" sibTransId="{C769C1D7-FDEE-4537-9F43-C59AC7F71F58}"/>
    <dgm:cxn modelId="{1CD7C426-389C-47F4-BE12-DFF22D9FC52A}" type="presOf" srcId="{1E4D2E81-E20E-44AD-8A78-FD7DAD7C2671}" destId="{70F81D42-7763-40AD-B0D4-9EA93953A141}" srcOrd="0" destOrd="0" presId="urn:microsoft.com/office/officeart/2005/8/layout/radial6"/>
    <dgm:cxn modelId="{C23DB42C-BC99-42C3-9386-1A3959C24975}" type="presOf" srcId="{C8446977-FDBD-4189-968C-2D575E264C01}" destId="{E57D2DBC-9ADC-4900-AB87-A1FEF60CEE3E}" srcOrd="0" destOrd="0" presId="urn:microsoft.com/office/officeart/2005/8/layout/radial6"/>
    <dgm:cxn modelId="{9FAD8747-5DE7-4C12-86EB-DA6EE3387A49}" type="presOf" srcId="{A12DC8EE-507D-477C-B512-8D034B82B8AD}" destId="{C3E6216D-1743-4B26-BEBE-D46A09F83BF3}" srcOrd="0" destOrd="0" presId="urn:microsoft.com/office/officeart/2005/8/layout/radial6"/>
    <dgm:cxn modelId="{80FACC47-E444-4EC2-8AC1-B9099439C43C}" srcId="{B160406E-986D-4B6B-AFC6-F71F3481A6C8}" destId="{CA31E71F-7CC5-4CA7-9A89-AE4EEC41876D}" srcOrd="2" destOrd="0" parTransId="{4F15AAF8-3186-4E83-9772-BE8EFC33CA00}" sibTransId="{91F8E12D-03CA-4013-A794-1BBEAB5E5D99}"/>
    <dgm:cxn modelId="{7CFC7A49-2F8C-42AE-B79C-498D2C9EE738}" type="presOf" srcId="{C769C1D7-FDEE-4537-9F43-C59AC7F71F58}" destId="{2ACFD92C-603F-4DF3-8F26-051E7889C5E9}" srcOrd="0" destOrd="0" presId="urn:microsoft.com/office/officeart/2005/8/layout/radial6"/>
    <dgm:cxn modelId="{A05D644A-39A7-4713-B9C8-68311F45638D}" type="presOf" srcId="{86A6145E-1A2C-4CE4-BAEB-4E273B285B66}" destId="{2B9BD2B3-38DE-4104-A5D5-B6A825E03602}" srcOrd="0" destOrd="0" presId="urn:microsoft.com/office/officeart/2005/8/layout/radial6"/>
    <dgm:cxn modelId="{4BAF504A-CECC-4187-9D0E-954FC2631FED}" srcId="{B160406E-986D-4B6B-AFC6-F71F3481A6C8}" destId="{64089958-E43F-41B9-BB65-DD28CCF98AF9}" srcOrd="4" destOrd="0" parTransId="{A061A49D-5B1E-492C-844E-113EC075802B}" sibTransId="{1E4D2E81-E20E-44AD-8A78-FD7DAD7C2671}"/>
    <dgm:cxn modelId="{90837B4C-59AE-4DD6-95A5-7081C6F5BBDB}" type="presOf" srcId="{D1FB5322-3A88-428E-9E1F-68D5696155F9}" destId="{E3055B79-5B5D-449A-876F-FFCE4566207D}" srcOrd="0" destOrd="0" presId="urn:microsoft.com/office/officeart/2005/8/layout/radial6"/>
    <dgm:cxn modelId="{A3F63251-D751-49AC-98E2-BF304B1426F6}" type="presOf" srcId="{9906EE9E-2B47-407F-97B4-A29DB87988E8}" destId="{59366C32-B46D-4CDD-A146-98D957C2A4E2}" srcOrd="0" destOrd="0" presId="urn:microsoft.com/office/officeart/2005/8/layout/radial6"/>
    <dgm:cxn modelId="{CBE39F51-5F6F-4687-96E5-B6849835AF50}" type="presOf" srcId="{C920EA28-D208-4941-B795-7DCE6DDF52E3}" destId="{2535AF6E-0401-4CC0-BB75-785AB847436A}" srcOrd="0" destOrd="0" presId="urn:microsoft.com/office/officeart/2005/8/layout/radial6"/>
    <dgm:cxn modelId="{EC82B856-D325-4B03-9544-501766924B95}" type="presOf" srcId="{CA31E71F-7CC5-4CA7-9A89-AE4EEC41876D}" destId="{130430FE-21CA-40D5-AC9C-B172B248468A}" srcOrd="0" destOrd="0" presId="urn:microsoft.com/office/officeart/2005/8/layout/radial6"/>
    <dgm:cxn modelId="{F588FF58-C48E-4EC3-8334-FB24862C4994}" srcId="{B160406E-986D-4B6B-AFC6-F71F3481A6C8}" destId="{B5E3A4AD-4F69-4F98-A95E-803746C56CBB}" srcOrd="6" destOrd="0" parTransId="{C56E95FE-630E-4235-A494-658D7DCAFF49}" sibTransId="{DB4ADD3D-9FBC-49AC-96F8-898E3A78155D}"/>
    <dgm:cxn modelId="{9372FD5A-9313-47CD-8779-6CBBDC0A8C8D}" srcId="{B160406E-986D-4B6B-AFC6-F71F3481A6C8}" destId="{D1FB5322-3A88-428E-9E1F-68D5696155F9}" srcOrd="3" destOrd="0" parTransId="{DF9353C2-7B4E-4026-9C3D-4759D2D49D7B}" sibTransId="{9AC5E180-AE49-46D9-BF17-1DF8AF5862A7}"/>
    <dgm:cxn modelId="{0B3A5292-3375-4389-83D6-D0858930BAC9}" srcId="{B160406E-986D-4B6B-AFC6-F71F3481A6C8}" destId="{C8446977-FDBD-4189-968C-2D575E264C01}" srcOrd="5" destOrd="0" parTransId="{580980BF-BC4F-49D4-905C-38B9ABF30F37}" sibTransId="{FC01B4A5-425B-47C6-A243-F9F7D244CE1D}"/>
    <dgm:cxn modelId="{F06D9DB7-8807-4837-BDE2-8A50E9DA858B}" type="presOf" srcId="{B160406E-986D-4B6B-AFC6-F71F3481A6C8}" destId="{1705D7BB-9760-4C19-A24B-AE57713438CF}" srcOrd="0" destOrd="0" presId="urn:microsoft.com/office/officeart/2005/8/layout/radial6"/>
    <dgm:cxn modelId="{DFA5BFB7-68B2-4E08-9699-20EDDF3E679D}" srcId="{A12DC8EE-507D-477C-B512-8D034B82B8AD}" destId="{B160406E-986D-4B6B-AFC6-F71F3481A6C8}" srcOrd="0" destOrd="0" parTransId="{A287561E-9EE7-4648-B2DB-859EDB084F31}" sibTransId="{92A019E9-D443-429F-A059-1356F04A7F9D}"/>
    <dgm:cxn modelId="{AA9614D5-309C-42C9-9704-7B9A15365B0E}" type="presOf" srcId="{64089958-E43F-41B9-BB65-DD28CCF98AF9}" destId="{FB38D73F-F028-4206-A619-D29DC540F0CB}" srcOrd="0" destOrd="0" presId="urn:microsoft.com/office/officeart/2005/8/layout/radial6"/>
    <dgm:cxn modelId="{867987DB-569E-4E50-B901-494A6FF16CED}" type="presOf" srcId="{DB4ADD3D-9FBC-49AC-96F8-898E3A78155D}" destId="{1C255C09-C8CF-4532-B612-57BCCFAD44A4}" srcOrd="0" destOrd="0" presId="urn:microsoft.com/office/officeart/2005/8/layout/radial6"/>
    <dgm:cxn modelId="{2C314AF6-86AB-48D8-8FA1-B8AA35D6E7E5}" type="presOf" srcId="{FC01B4A5-425B-47C6-A243-F9F7D244CE1D}" destId="{E1C3D3E7-2C9F-47B5-80D3-61ED51BD3E8B}" srcOrd="0" destOrd="0" presId="urn:microsoft.com/office/officeart/2005/8/layout/radial6"/>
    <dgm:cxn modelId="{0F651AF7-2E2C-4363-9437-51B099C61B6F}" type="presOf" srcId="{91F8E12D-03CA-4013-A794-1BBEAB5E5D99}" destId="{B783C2D6-C0C4-472F-B81E-1B5610271101}" srcOrd="0" destOrd="0" presId="urn:microsoft.com/office/officeart/2005/8/layout/radial6"/>
    <dgm:cxn modelId="{10CB52E0-CCDD-4DA6-85D9-DCB4D6B15C5B}" type="presParOf" srcId="{C3E6216D-1743-4B26-BEBE-D46A09F83BF3}" destId="{1705D7BB-9760-4C19-A24B-AE57713438CF}" srcOrd="0" destOrd="0" presId="urn:microsoft.com/office/officeart/2005/8/layout/radial6"/>
    <dgm:cxn modelId="{CE077E96-4D06-4251-8E2A-26813C9BC34D}" type="presParOf" srcId="{C3E6216D-1743-4B26-BEBE-D46A09F83BF3}" destId="{2535AF6E-0401-4CC0-BB75-785AB847436A}" srcOrd="1" destOrd="0" presId="urn:microsoft.com/office/officeart/2005/8/layout/radial6"/>
    <dgm:cxn modelId="{3F93355D-286E-4260-8385-6AFE043E1620}" type="presParOf" srcId="{C3E6216D-1743-4B26-BEBE-D46A09F83BF3}" destId="{F70841DF-B333-4E03-B52E-FCA1E1ADAD90}" srcOrd="2" destOrd="0" presId="urn:microsoft.com/office/officeart/2005/8/layout/radial6"/>
    <dgm:cxn modelId="{38AE8F43-087A-4088-B41E-924D663D348F}" type="presParOf" srcId="{C3E6216D-1743-4B26-BEBE-D46A09F83BF3}" destId="{2ACFD92C-603F-4DF3-8F26-051E7889C5E9}" srcOrd="3" destOrd="0" presId="urn:microsoft.com/office/officeart/2005/8/layout/radial6"/>
    <dgm:cxn modelId="{1C20FBC1-295D-488F-9897-C155C7BFB42F}" type="presParOf" srcId="{C3E6216D-1743-4B26-BEBE-D46A09F83BF3}" destId="{59366C32-B46D-4CDD-A146-98D957C2A4E2}" srcOrd="4" destOrd="0" presId="urn:microsoft.com/office/officeart/2005/8/layout/radial6"/>
    <dgm:cxn modelId="{D41F2229-2252-4C76-97AF-96C51BBFF5F7}" type="presParOf" srcId="{C3E6216D-1743-4B26-BEBE-D46A09F83BF3}" destId="{A93FD731-1646-477B-BCE6-5266B4699B18}" srcOrd="5" destOrd="0" presId="urn:microsoft.com/office/officeart/2005/8/layout/radial6"/>
    <dgm:cxn modelId="{E81C37B1-B4DB-4010-A8A5-535145729C90}" type="presParOf" srcId="{C3E6216D-1743-4B26-BEBE-D46A09F83BF3}" destId="{2B9BD2B3-38DE-4104-A5D5-B6A825E03602}" srcOrd="6" destOrd="0" presId="urn:microsoft.com/office/officeart/2005/8/layout/radial6"/>
    <dgm:cxn modelId="{DC70AABB-C10D-4A82-B651-531DF41A4DD6}" type="presParOf" srcId="{C3E6216D-1743-4B26-BEBE-D46A09F83BF3}" destId="{130430FE-21CA-40D5-AC9C-B172B248468A}" srcOrd="7" destOrd="0" presId="urn:microsoft.com/office/officeart/2005/8/layout/radial6"/>
    <dgm:cxn modelId="{BECF56F7-4712-4F19-88FE-1D65B5EE3BFB}" type="presParOf" srcId="{C3E6216D-1743-4B26-BEBE-D46A09F83BF3}" destId="{B79CF56A-DCD1-4BCC-99B8-032155E246C8}" srcOrd="8" destOrd="0" presId="urn:microsoft.com/office/officeart/2005/8/layout/radial6"/>
    <dgm:cxn modelId="{B0591530-A2C0-41F3-98F2-56746F3D1EAD}" type="presParOf" srcId="{C3E6216D-1743-4B26-BEBE-D46A09F83BF3}" destId="{B783C2D6-C0C4-472F-B81E-1B5610271101}" srcOrd="9" destOrd="0" presId="urn:microsoft.com/office/officeart/2005/8/layout/radial6"/>
    <dgm:cxn modelId="{CA01559A-A169-4A47-AE74-A24EC121BB00}" type="presParOf" srcId="{C3E6216D-1743-4B26-BEBE-D46A09F83BF3}" destId="{E3055B79-5B5D-449A-876F-FFCE4566207D}" srcOrd="10" destOrd="0" presId="urn:microsoft.com/office/officeart/2005/8/layout/radial6"/>
    <dgm:cxn modelId="{BBC728E0-09B9-4C9E-8FE4-1AB1923A1AA3}" type="presParOf" srcId="{C3E6216D-1743-4B26-BEBE-D46A09F83BF3}" destId="{6EE41E71-0BC4-46C6-9CC4-14351422CEB5}" srcOrd="11" destOrd="0" presId="urn:microsoft.com/office/officeart/2005/8/layout/radial6"/>
    <dgm:cxn modelId="{591AD0C5-3F6C-4E89-A8FE-8F59663029A2}" type="presParOf" srcId="{C3E6216D-1743-4B26-BEBE-D46A09F83BF3}" destId="{83BDEF89-200D-44F5-AEE4-CF9D4DAA12D1}" srcOrd="12" destOrd="0" presId="urn:microsoft.com/office/officeart/2005/8/layout/radial6"/>
    <dgm:cxn modelId="{DD8453CB-B9D4-45D9-9BA3-375D1BADD309}" type="presParOf" srcId="{C3E6216D-1743-4B26-BEBE-D46A09F83BF3}" destId="{FB38D73F-F028-4206-A619-D29DC540F0CB}" srcOrd="13" destOrd="0" presId="urn:microsoft.com/office/officeart/2005/8/layout/radial6"/>
    <dgm:cxn modelId="{0B8080E6-12FD-4E7A-907F-1A19F42AE9A0}" type="presParOf" srcId="{C3E6216D-1743-4B26-BEBE-D46A09F83BF3}" destId="{F2624BB3-FC6B-45FD-BEFC-06FE4087BEC6}" srcOrd="14" destOrd="0" presId="urn:microsoft.com/office/officeart/2005/8/layout/radial6"/>
    <dgm:cxn modelId="{66CE5BD4-696F-4484-A748-C613A67853C2}" type="presParOf" srcId="{C3E6216D-1743-4B26-BEBE-D46A09F83BF3}" destId="{70F81D42-7763-40AD-B0D4-9EA93953A141}" srcOrd="15" destOrd="0" presId="urn:microsoft.com/office/officeart/2005/8/layout/radial6"/>
    <dgm:cxn modelId="{BCDA8675-9891-4C42-B7C5-A007E430FE12}" type="presParOf" srcId="{C3E6216D-1743-4B26-BEBE-D46A09F83BF3}" destId="{E57D2DBC-9ADC-4900-AB87-A1FEF60CEE3E}" srcOrd="16" destOrd="0" presId="urn:microsoft.com/office/officeart/2005/8/layout/radial6"/>
    <dgm:cxn modelId="{19B2195F-3144-42A7-A0AB-6A67E1FFAE45}" type="presParOf" srcId="{C3E6216D-1743-4B26-BEBE-D46A09F83BF3}" destId="{B91B1180-358D-4441-9780-3545DE4A8F50}" srcOrd="17" destOrd="0" presId="urn:microsoft.com/office/officeart/2005/8/layout/radial6"/>
    <dgm:cxn modelId="{DE32459E-9214-4148-B465-A3B0BD10288D}" type="presParOf" srcId="{C3E6216D-1743-4B26-BEBE-D46A09F83BF3}" destId="{E1C3D3E7-2C9F-47B5-80D3-61ED51BD3E8B}" srcOrd="18" destOrd="0" presId="urn:microsoft.com/office/officeart/2005/8/layout/radial6"/>
    <dgm:cxn modelId="{E4B3AE11-6F19-4A09-97D3-E29AF61FEFEA}" type="presParOf" srcId="{C3E6216D-1743-4B26-BEBE-D46A09F83BF3}" destId="{D7CA32D8-E8D7-4647-96A6-A04B2FB0AF30}" srcOrd="19" destOrd="0" presId="urn:microsoft.com/office/officeart/2005/8/layout/radial6"/>
    <dgm:cxn modelId="{D1BF72E1-B46B-4F25-82F7-B2902FF17121}" type="presParOf" srcId="{C3E6216D-1743-4B26-BEBE-D46A09F83BF3}" destId="{77FDD26D-FBE4-4B4A-B516-D0201A387C85}" srcOrd="20" destOrd="0" presId="urn:microsoft.com/office/officeart/2005/8/layout/radial6"/>
    <dgm:cxn modelId="{9A467561-E673-47CD-964D-7E0A0D9EDF86}" type="presParOf" srcId="{C3E6216D-1743-4B26-BEBE-D46A09F83BF3}" destId="{1C255C09-C8CF-4532-B612-57BCCFAD44A4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55C09-C8CF-4532-B612-57BCCFAD44A4}">
      <dsp:nvSpPr>
        <dsp:cNvPr id="0" name=""/>
        <dsp:cNvSpPr/>
      </dsp:nvSpPr>
      <dsp:spPr>
        <a:xfrm>
          <a:off x="928545" y="615480"/>
          <a:ext cx="4966726" cy="4966726"/>
        </a:xfrm>
        <a:prstGeom prst="blockArc">
          <a:avLst>
            <a:gd name="adj1" fmla="val 12705627"/>
            <a:gd name="adj2" fmla="val 16875980"/>
            <a:gd name="adj3" fmla="val 3905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C3D3E7-2C9F-47B5-80D3-61ED51BD3E8B}">
      <dsp:nvSpPr>
        <dsp:cNvPr id="0" name=""/>
        <dsp:cNvSpPr/>
      </dsp:nvSpPr>
      <dsp:spPr>
        <a:xfrm>
          <a:off x="1094522" y="297074"/>
          <a:ext cx="4966726" cy="4966726"/>
        </a:xfrm>
        <a:prstGeom prst="blockArc">
          <a:avLst>
            <a:gd name="adj1" fmla="val 9578563"/>
            <a:gd name="adj2" fmla="val 12198206"/>
            <a:gd name="adj3" fmla="val 3905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81D42-7763-40AD-B0D4-9EA93953A141}">
      <dsp:nvSpPr>
        <dsp:cNvPr id="0" name=""/>
        <dsp:cNvSpPr/>
      </dsp:nvSpPr>
      <dsp:spPr>
        <a:xfrm>
          <a:off x="1233159" y="888610"/>
          <a:ext cx="4966726" cy="4966726"/>
        </a:xfrm>
        <a:prstGeom prst="blockArc">
          <a:avLst>
            <a:gd name="adj1" fmla="val 7596455"/>
            <a:gd name="adj2" fmla="val 10438610"/>
            <a:gd name="adj3" fmla="val 3905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DEF89-200D-44F5-AEE4-CF9D4DAA12D1}">
      <dsp:nvSpPr>
        <dsp:cNvPr id="0" name=""/>
        <dsp:cNvSpPr/>
      </dsp:nvSpPr>
      <dsp:spPr>
        <a:xfrm>
          <a:off x="1244667" y="897211"/>
          <a:ext cx="4966726" cy="4966726"/>
        </a:xfrm>
        <a:prstGeom prst="blockArc">
          <a:avLst>
            <a:gd name="adj1" fmla="val 3183262"/>
            <a:gd name="adj2" fmla="val 7616738"/>
            <a:gd name="adj3" fmla="val 3905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3C2D6-C0C4-472F-B81E-1B5610271101}">
      <dsp:nvSpPr>
        <dsp:cNvPr id="0" name=""/>
        <dsp:cNvSpPr/>
      </dsp:nvSpPr>
      <dsp:spPr>
        <a:xfrm>
          <a:off x="1755081" y="602588"/>
          <a:ext cx="4966726" cy="4966726"/>
        </a:xfrm>
        <a:prstGeom prst="blockArc">
          <a:avLst>
            <a:gd name="adj1" fmla="val 799185"/>
            <a:gd name="adj2" fmla="val 4017386"/>
            <a:gd name="adj3" fmla="val 3905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9BD2B3-38DE-4104-A5D5-B6A825E03602}">
      <dsp:nvSpPr>
        <dsp:cNvPr id="0" name=""/>
        <dsp:cNvSpPr/>
      </dsp:nvSpPr>
      <dsp:spPr>
        <a:xfrm>
          <a:off x="1774732" y="525257"/>
          <a:ext cx="4966726" cy="4966726"/>
        </a:xfrm>
        <a:prstGeom prst="blockArc">
          <a:avLst>
            <a:gd name="adj1" fmla="val 19761473"/>
            <a:gd name="adj2" fmla="val 911841"/>
            <a:gd name="adj3" fmla="val 3905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FD92C-603F-4DF3-8F26-051E7889C5E9}">
      <dsp:nvSpPr>
        <dsp:cNvPr id="0" name=""/>
        <dsp:cNvSpPr/>
      </dsp:nvSpPr>
      <dsp:spPr>
        <a:xfrm>
          <a:off x="1836306" y="623761"/>
          <a:ext cx="4966726" cy="4966726"/>
        </a:xfrm>
        <a:prstGeom prst="blockArc">
          <a:avLst>
            <a:gd name="adj1" fmla="val 15586740"/>
            <a:gd name="adj2" fmla="val 19597447"/>
            <a:gd name="adj3" fmla="val 3905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5D7BB-9760-4C19-A24B-AE57713438CF}">
      <dsp:nvSpPr>
        <dsp:cNvPr id="0" name=""/>
        <dsp:cNvSpPr/>
      </dsp:nvSpPr>
      <dsp:spPr>
        <a:xfrm>
          <a:off x="2466230" y="2088514"/>
          <a:ext cx="2826148" cy="192396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cap="none" spc="50">
              <a:ln w="9525" cmpd="sng"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rPr>
            <a:t>Велика буква</a:t>
          </a:r>
          <a:endParaRPr lang="ru-RU" sz="4400" b="1" kern="1200" cap="none" spc="50" dirty="0">
            <a:ln w="9525" cmpd="sng">
              <a:prstDash val="solid"/>
            </a:ln>
            <a:effectLst>
              <a:glow rad="38100">
                <a:schemeClr val="accent1">
                  <a:alpha val="40000"/>
                </a:schemeClr>
              </a:glow>
            </a:effectLst>
          </a:endParaRPr>
        </a:p>
      </dsp:txBody>
      <dsp:txXfrm>
        <a:off x="2880110" y="2370272"/>
        <a:ext cx="1998388" cy="1360447"/>
      </dsp:txXfrm>
    </dsp:sp>
    <dsp:sp modelId="{2535AF6E-0401-4CC0-BB75-785AB847436A}">
      <dsp:nvSpPr>
        <dsp:cNvPr id="0" name=""/>
        <dsp:cNvSpPr/>
      </dsp:nvSpPr>
      <dsp:spPr>
        <a:xfrm>
          <a:off x="2515799" y="-125272"/>
          <a:ext cx="2743622" cy="167231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200" kern="1200" noProof="0" dirty="0"/>
        </a:p>
      </dsp:txBody>
      <dsp:txXfrm>
        <a:off x="2917593" y="119633"/>
        <a:ext cx="1940034" cy="1182506"/>
      </dsp:txXfrm>
    </dsp:sp>
    <dsp:sp modelId="{59366C32-B46D-4CDD-A146-98D957C2A4E2}">
      <dsp:nvSpPr>
        <dsp:cNvPr id="0" name=""/>
        <dsp:cNvSpPr/>
      </dsp:nvSpPr>
      <dsp:spPr>
        <a:xfrm>
          <a:off x="5053935" y="935332"/>
          <a:ext cx="2598103" cy="1664586"/>
        </a:xfrm>
        <a:prstGeom prst="ellipse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200" kern="1200" noProof="0" dirty="0"/>
        </a:p>
      </dsp:txBody>
      <dsp:txXfrm>
        <a:off x="5434418" y="1179105"/>
        <a:ext cx="1837137" cy="1177040"/>
      </dsp:txXfrm>
    </dsp:sp>
    <dsp:sp modelId="{130430FE-21CA-40D5-AC9C-B172B248468A}">
      <dsp:nvSpPr>
        <dsp:cNvPr id="0" name=""/>
        <dsp:cNvSpPr/>
      </dsp:nvSpPr>
      <dsp:spPr>
        <a:xfrm>
          <a:off x="5294772" y="2757932"/>
          <a:ext cx="2626102" cy="1777957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200" kern="1200" noProof="0" dirty="0"/>
        </a:p>
      </dsp:txBody>
      <dsp:txXfrm>
        <a:off x="5679356" y="3018308"/>
        <a:ext cx="1856934" cy="1257205"/>
      </dsp:txXfrm>
    </dsp:sp>
    <dsp:sp modelId="{E3055B79-5B5D-449A-876F-FFCE4566207D}">
      <dsp:nvSpPr>
        <dsp:cNvPr id="0" name=""/>
        <dsp:cNvSpPr/>
      </dsp:nvSpPr>
      <dsp:spPr>
        <a:xfrm>
          <a:off x="3970922" y="4538183"/>
          <a:ext cx="2441217" cy="1576722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200" kern="1200" noProof="0" dirty="0"/>
        </a:p>
      </dsp:txBody>
      <dsp:txXfrm>
        <a:off x="4328430" y="4769089"/>
        <a:ext cx="1726201" cy="1114910"/>
      </dsp:txXfrm>
    </dsp:sp>
    <dsp:sp modelId="{FB38D73F-F028-4206-A619-D29DC540F0CB}">
      <dsp:nvSpPr>
        <dsp:cNvPr id="0" name=""/>
        <dsp:cNvSpPr/>
      </dsp:nvSpPr>
      <dsp:spPr>
        <a:xfrm>
          <a:off x="1061394" y="4552937"/>
          <a:ext cx="2406268" cy="1547215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200" kern="1200" noProof="0" dirty="0"/>
        </a:p>
      </dsp:txBody>
      <dsp:txXfrm>
        <a:off x="1413784" y="4779521"/>
        <a:ext cx="1701488" cy="1094047"/>
      </dsp:txXfrm>
    </dsp:sp>
    <dsp:sp modelId="{E57D2DBC-9ADC-4900-AB87-A1FEF60CEE3E}">
      <dsp:nvSpPr>
        <dsp:cNvPr id="0" name=""/>
        <dsp:cNvSpPr/>
      </dsp:nvSpPr>
      <dsp:spPr>
        <a:xfrm>
          <a:off x="0" y="2835657"/>
          <a:ext cx="2590170" cy="1583618"/>
        </a:xfrm>
        <a:prstGeom prst="ellipse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200" kern="1200" noProof="0" dirty="0"/>
        </a:p>
      </dsp:txBody>
      <dsp:txXfrm>
        <a:off x="379322" y="3067572"/>
        <a:ext cx="1831526" cy="1119788"/>
      </dsp:txXfrm>
    </dsp:sp>
    <dsp:sp modelId="{D7CA32D8-E8D7-4647-96A6-A04B2FB0AF30}">
      <dsp:nvSpPr>
        <dsp:cNvPr id="0" name=""/>
        <dsp:cNvSpPr/>
      </dsp:nvSpPr>
      <dsp:spPr>
        <a:xfrm>
          <a:off x="0" y="1042473"/>
          <a:ext cx="2683273" cy="1549450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200" kern="1200" dirty="0"/>
        </a:p>
      </dsp:txBody>
      <dsp:txXfrm>
        <a:off x="392956" y="1269385"/>
        <a:ext cx="1897361" cy="10956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55C09-C8CF-4532-B612-57BCCFAD44A4}">
      <dsp:nvSpPr>
        <dsp:cNvPr id="0" name=""/>
        <dsp:cNvSpPr/>
      </dsp:nvSpPr>
      <dsp:spPr>
        <a:xfrm>
          <a:off x="920816" y="627882"/>
          <a:ext cx="4966726" cy="4966726"/>
        </a:xfrm>
        <a:prstGeom prst="blockArc">
          <a:avLst>
            <a:gd name="adj1" fmla="val 12726259"/>
            <a:gd name="adj2" fmla="val 16893569"/>
            <a:gd name="adj3" fmla="val 3905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C3D3E7-2C9F-47B5-80D3-61ED51BD3E8B}">
      <dsp:nvSpPr>
        <dsp:cNvPr id="0" name=""/>
        <dsp:cNvSpPr/>
      </dsp:nvSpPr>
      <dsp:spPr>
        <a:xfrm>
          <a:off x="1094522" y="297074"/>
          <a:ext cx="4966726" cy="4966726"/>
        </a:xfrm>
        <a:prstGeom prst="blockArc">
          <a:avLst>
            <a:gd name="adj1" fmla="val 9578563"/>
            <a:gd name="adj2" fmla="val 12198206"/>
            <a:gd name="adj3" fmla="val 3905"/>
          </a:avLst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81D42-7763-40AD-B0D4-9EA93953A141}">
      <dsp:nvSpPr>
        <dsp:cNvPr id="0" name=""/>
        <dsp:cNvSpPr/>
      </dsp:nvSpPr>
      <dsp:spPr>
        <a:xfrm>
          <a:off x="1233159" y="888610"/>
          <a:ext cx="4966726" cy="4966726"/>
        </a:xfrm>
        <a:prstGeom prst="blockArc">
          <a:avLst>
            <a:gd name="adj1" fmla="val 7596455"/>
            <a:gd name="adj2" fmla="val 10438610"/>
            <a:gd name="adj3" fmla="val 3905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DEF89-200D-44F5-AEE4-CF9D4DAA12D1}">
      <dsp:nvSpPr>
        <dsp:cNvPr id="0" name=""/>
        <dsp:cNvSpPr/>
      </dsp:nvSpPr>
      <dsp:spPr>
        <a:xfrm>
          <a:off x="1244667" y="897211"/>
          <a:ext cx="4966726" cy="4966726"/>
        </a:xfrm>
        <a:prstGeom prst="blockArc">
          <a:avLst>
            <a:gd name="adj1" fmla="val 3183262"/>
            <a:gd name="adj2" fmla="val 7616738"/>
            <a:gd name="adj3" fmla="val 3905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3C2D6-C0C4-472F-B81E-1B5610271101}">
      <dsp:nvSpPr>
        <dsp:cNvPr id="0" name=""/>
        <dsp:cNvSpPr/>
      </dsp:nvSpPr>
      <dsp:spPr>
        <a:xfrm>
          <a:off x="1755081" y="602588"/>
          <a:ext cx="4966726" cy="4966726"/>
        </a:xfrm>
        <a:prstGeom prst="blockArc">
          <a:avLst>
            <a:gd name="adj1" fmla="val 799185"/>
            <a:gd name="adj2" fmla="val 4017386"/>
            <a:gd name="adj3" fmla="val 3905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9BD2B3-38DE-4104-A5D5-B6A825E03602}">
      <dsp:nvSpPr>
        <dsp:cNvPr id="0" name=""/>
        <dsp:cNvSpPr/>
      </dsp:nvSpPr>
      <dsp:spPr>
        <a:xfrm>
          <a:off x="1774732" y="525257"/>
          <a:ext cx="4966726" cy="4966726"/>
        </a:xfrm>
        <a:prstGeom prst="blockArc">
          <a:avLst>
            <a:gd name="adj1" fmla="val 19761473"/>
            <a:gd name="adj2" fmla="val 911841"/>
            <a:gd name="adj3" fmla="val 3905"/>
          </a:avLst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FD92C-603F-4DF3-8F26-051E7889C5E9}">
      <dsp:nvSpPr>
        <dsp:cNvPr id="0" name=""/>
        <dsp:cNvSpPr/>
      </dsp:nvSpPr>
      <dsp:spPr>
        <a:xfrm>
          <a:off x="1845595" y="637756"/>
          <a:ext cx="4966726" cy="4966726"/>
        </a:xfrm>
        <a:prstGeom prst="blockArc">
          <a:avLst>
            <a:gd name="adj1" fmla="val 15579842"/>
            <a:gd name="adj2" fmla="val 19573731"/>
            <a:gd name="adj3" fmla="val 3905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5D7BB-9760-4C19-A24B-AE57713438CF}">
      <dsp:nvSpPr>
        <dsp:cNvPr id="0" name=""/>
        <dsp:cNvSpPr/>
      </dsp:nvSpPr>
      <dsp:spPr>
        <a:xfrm>
          <a:off x="2466230" y="2088514"/>
          <a:ext cx="2826148" cy="192396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rPr>
            <a:t>Велика буква</a:t>
          </a:r>
        </a:p>
      </dsp:txBody>
      <dsp:txXfrm>
        <a:off x="2880110" y="2370272"/>
        <a:ext cx="1998388" cy="1360447"/>
      </dsp:txXfrm>
    </dsp:sp>
    <dsp:sp modelId="{2535AF6E-0401-4CC0-BB75-785AB847436A}">
      <dsp:nvSpPr>
        <dsp:cNvPr id="0" name=""/>
        <dsp:cNvSpPr/>
      </dsp:nvSpPr>
      <dsp:spPr>
        <a:xfrm>
          <a:off x="2520282" y="-110405"/>
          <a:ext cx="2743622" cy="167231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200" kern="1200" noProof="0" dirty="0"/>
        </a:p>
      </dsp:txBody>
      <dsp:txXfrm>
        <a:off x="2922076" y="134500"/>
        <a:ext cx="1940034" cy="1182506"/>
      </dsp:txXfrm>
    </dsp:sp>
    <dsp:sp modelId="{59366C32-B46D-4CDD-A146-98D957C2A4E2}">
      <dsp:nvSpPr>
        <dsp:cNvPr id="0" name=""/>
        <dsp:cNvSpPr/>
      </dsp:nvSpPr>
      <dsp:spPr>
        <a:xfrm>
          <a:off x="5053935" y="935332"/>
          <a:ext cx="2598103" cy="1664586"/>
        </a:xfrm>
        <a:prstGeom prst="ellipse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200" kern="1200" noProof="0" dirty="0"/>
        </a:p>
      </dsp:txBody>
      <dsp:txXfrm>
        <a:off x="5434418" y="1179105"/>
        <a:ext cx="1837137" cy="1177040"/>
      </dsp:txXfrm>
    </dsp:sp>
    <dsp:sp modelId="{130430FE-21CA-40D5-AC9C-B172B248468A}">
      <dsp:nvSpPr>
        <dsp:cNvPr id="0" name=""/>
        <dsp:cNvSpPr/>
      </dsp:nvSpPr>
      <dsp:spPr>
        <a:xfrm>
          <a:off x="5294772" y="2757932"/>
          <a:ext cx="2626102" cy="1777957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200" kern="1200" noProof="0" dirty="0"/>
        </a:p>
      </dsp:txBody>
      <dsp:txXfrm>
        <a:off x="5679356" y="3018308"/>
        <a:ext cx="1856934" cy="1257205"/>
      </dsp:txXfrm>
    </dsp:sp>
    <dsp:sp modelId="{E3055B79-5B5D-449A-876F-FFCE4566207D}">
      <dsp:nvSpPr>
        <dsp:cNvPr id="0" name=""/>
        <dsp:cNvSpPr/>
      </dsp:nvSpPr>
      <dsp:spPr>
        <a:xfrm>
          <a:off x="3970922" y="4538183"/>
          <a:ext cx="2441217" cy="1576722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200" kern="1200" noProof="0" dirty="0"/>
        </a:p>
      </dsp:txBody>
      <dsp:txXfrm>
        <a:off x="4328430" y="4769089"/>
        <a:ext cx="1726201" cy="1114910"/>
      </dsp:txXfrm>
    </dsp:sp>
    <dsp:sp modelId="{FB38D73F-F028-4206-A619-D29DC540F0CB}">
      <dsp:nvSpPr>
        <dsp:cNvPr id="0" name=""/>
        <dsp:cNvSpPr/>
      </dsp:nvSpPr>
      <dsp:spPr>
        <a:xfrm>
          <a:off x="1061394" y="4552937"/>
          <a:ext cx="2406268" cy="1547215"/>
        </a:xfrm>
        <a:prstGeom prst="ellipse">
          <a:avLst/>
        </a:prstGeom>
        <a:solidFill>
          <a:srgbClr val="33ED5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200" kern="1200" noProof="0" dirty="0"/>
        </a:p>
      </dsp:txBody>
      <dsp:txXfrm>
        <a:off x="1413784" y="4779521"/>
        <a:ext cx="1701488" cy="1094047"/>
      </dsp:txXfrm>
    </dsp:sp>
    <dsp:sp modelId="{E57D2DBC-9ADC-4900-AB87-A1FEF60CEE3E}">
      <dsp:nvSpPr>
        <dsp:cNvPr id="0" name=""/>
        <dsp:cNvSpPr/>
      </dsp:nvSpPr>
      <dsp:spPr>
        <a:xfrm>
          <a:off x="0" y="2835657"/>
          <a:ext cx="2590170" cy="1583618"/>
        </a:xfrm>
        <a:prstGeom prst="ellipse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200" kern="1200" noProof="0" dirty="0"/>
        </a:p>
      </dsp:txBody>
      <dsp:txXfrm>
        <a:off x="379322" y="3067572"/>
        <a:ext cx="1831526" cy="1119788"/>
      </dsp:txXfrm>
    </dsp:sp>
    <dsp:sp modelId="{D7CA32D8-E8D7-4647-96A6-A04B2FB0AF30}">
      <dsp:nvSpPr>
        <dsp:cNvPr id="0" name=""/>
        <dsp:cNvSpPr/>
      </dsp:nvSpPr>
      <dsp:spPr>
        <a:xfrm>
          <a:off x="0" y="1042473"/>
          <a:ext cx="2683273" cy="1549450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200" kern="1200" dirty="0"/>
        </a:p>
      </dsp:txBody>
      <dsp:txXfrm>
        <a:off x="392956" y="1269385"/>
        <a:ext cx="1897361" cy="1095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10592-38DF-4320-A61C-DDE20AD0F7A4}" type="datetimeFigureOut">
              <a:rPr lang="uk-UA" smtClean="0"/>
              <a:t>04.03.2023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A6B2B-C482-43EC-BCBE-27D5AE1E10C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830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2C648-A2CB-4ED6-8757-936DFB70BA7A}" type="datetimeFigureOut">
              <a:rPr lang="ru-RU"/>
              <a:pPr>
                <a:defRPr/>
              </a:pPr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5616B-1DD3-4083-AF15-7E58DED63EE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945D2-C9ED-4CB5-9E63-489FD440417A}" type="datetimeFigureOut">
              <a:rPr lang="ru-RU"/>
              <a:pPr>
                <a:defRPr/>
              </a:pPr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5830F-133A-43C7-BEB9-B51DA916667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1F300-AA22-4C6F-A619-2C6305B2D79A}" type="datetimeFigureOut">
              <a:rPr lang="ru-RU"/>
              <a:pPr>
                <a:defRPr/>
              </a:pPr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4DF6C-1B8D-4A83-B0AA-0B74AD987C0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539552" y="332656"/>
            <a:ext cx="8280920" cy="61926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EA1D2-82C4-4123-86C9-5C9432F112B3}" type="datetimeFigureOut">
              <a:rPr lang="ru-RU"/>
              <a:pPr>
                <a:defRPr/>
              </a:pPr>
              <a:t>04.03.2023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BE429-1003-451F-899B-D8D9F203500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997B9-6EE7-4602-8E84-86A293E5C863}" type="datetimeFigureOut">
              <a:rPr lang="ru-RU"/>
              <a:pPr>
                <a:defRPr/>
              </a:pPr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1B397-78D9-49D0-BAA0-E2C45AA0AFF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D856F-D343-4545-94C4-21025B98798C}" type="datetimeFigureOut">
              <a:rPr lang="ru-RU"/>
              <a:pPr>
                <a:defRPr/>
              </a:pPr>
              <a:t>04.03.2023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94872-7E10-43B4-A79B-6F170C33011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F2BE6-1C40-47E3-BCE4-2084949CA6A0}" type="datetimeFigureOut">
              <a:rPr lang="ru-RU"/>
              <a:pPr>
                <a:defRPr/>
              </a:pPr>
              <a:t>04.03.2023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04628-9194-4627-BE6E-5B5743ABBFD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2B2F5-9338-4919-A01A-CC13966B6874}" type="datetimeFigureOut">
              <a:rPr lang="ru-RU"/>
              <a:pPr>
                <a:defRPr/>
              </a:pPr>
              <a:t>04.03.2023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6FB6D-DA3F-4B72-A104-E135D6D7C49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F52E2-77A2-4822-8240-C2C673F7BF45}" type="datetimeFigureOut">
              <a:rPr lang="ru-RU"/>
              <a:pPr>
                <a:defRPr/>
              </a:pPr>
              <a:t>04.03.2023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23841-3535-4535-8E44-3F0C0DF485F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A60DD-A76F-46BC-BFCC-08D9993F52FA}" type="datetimeFigureOut">
              <a:rPr lang="ru-RU"/>
              <a:pPr>
                <a:defRPr/>
              </a:pPr>
              <a:t>04.03.2023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A2CD1-28E4-49F2-893F-D34F12FD13C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015FF-94BE-40DC-8079-8C1471D0D297}" type="datetimeFigureOut">
              <a:rPr lang="ru-RU"/>
              <a:pPr>
                <a:defRPr/>
              </a:pPr>
              <a:t>04.03.2023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E485B-971E-4085-8643-CE51381C01C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62F963-5BD2-435A-808D-40D063D8CC9D}" type="datetimeFigureOut">
              <a:rPr lang="ru-RU"/>
              <a:pPr>
                <a:defRPr/>
              </a:pPr>
              <a:t>04.03.2023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2AE32A-BCEA-4384-98B4-3A4250E6145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7897813" y="6642100"/>
            <a:ext cx="12461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23528" y="1412776"/>
            <a:ext cx="9001000" cy="2770093"/>
          </a:xfrm>
        </p:spPr>
        <p:txBody>
          <a:bodyPr>
            <a:normAutofit fontScale="90000"/>
          </a:bodyPr>
          <a:lstStyle/>
          <a:p>
            <a:r>
              <a:rPr lang="uk-UA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Українська мова</a:t>
            </a:r>
            <a:endParaRPr lang="uk-UA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72" y="169971"/>
            <a:ext cx="3528392" cy="3456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20767"/>
            <a:ext cx="4371975" cy="3286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458112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вулиця Миру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Вулиця Незалежності в Івано-Франківську: 10 цікавих фактів (ФОТО) - ПІК ПІК">
            <a:extLst>
              <a:ext uri="{FF2B5EF4-FFF2-40B4-BE49-F238E27FC236}">
                <a16:creationId xmlns:a16="http://schemas.microsoft.com/office/drawing/2014/main" id="{3223275C-5FFB-7E8E-A78A-596683163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065" y="2996952"/>
            <a:ext cx="408989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14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36304" cy="2664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688" y="4905"/>
            <a:ext cx="3312369" cy="26823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056" y="0"/>
            <a:ext cx="3086943" cy="2664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268724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uk-UA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містохарківвулицясумськарічкалопаньлюблюсвоємісто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608" y="3789040"/>
            <a:ext cx="741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місто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85158" y="3789040"/>
            <a:ext cx="95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Харків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36304" y="3789040"/>
            <a:ext cx="941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вулиця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95834" y="3789040"/>
            <a:ext cx="1320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Сумська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88024" y="3789040"/>
            <a:ext cx="79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річка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78756" y="3789040"/>
            <a:ext cx="111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Лопань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70945" y="3789040"/>
            <a:ext cx="941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люблю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12338" y="3789040"/>
            <a:ext cx="86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своє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244408" y="3789040"/>
            <a:ext cx="975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місто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3568" y="5013176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Місто Харків, вулиця Сумська, річка </a:t>
            </a:r>
            <a:r>
              <a:rPr lang="uk-UA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Лопань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Люблю своє місто!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8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790058" y="193205"/>
          <a:ext cx="8208912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90058" y="16288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10453" y="4799079"/>
            <a:ext cx="194796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назви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річок і гір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61851" y="4843575"/>
            <a:ext cx="18233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назви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вулиць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95819" y="3284984"/>
            <a:ext cx="181652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назви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міст і сіл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043417" y="609795"/>
            <a:ext cx="133431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uk-UA" altLang="uk-UA" sz="32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charset="0"/>
              </a:rPr>
              <a:t>імена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73542" y="1282652"/>
            <a:ext cx="24269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по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батькові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2207" y="1659577"/>
            <a:ext cx="2373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прізвища</a:t>
            </a:r>
            <a:endParaRPr kumimoji="0" lang="ru-RU" sz="36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2080" y="3181537"/>
            <a:ext cx="1962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клички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uk-UA" sz="36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тварин</a:t>
            </a:r>
          </a:p>
        </p:txBody>
      </p:sp>
    </p:spTree>
    <p:extLst>
      <p:ext uri="{BB962C8B-B14F-4D97-AF65-F5344CB8AC3E}">
        <p14:creationId xmlns:p14="http://schemas.microsoft.com/office/powerpoint/2010/main" val="245009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9" grpId="0"/>
      <p:bldP spid="10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124744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Кароліни живе Кішечка карамелька.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988840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Кароліни живе </a:t>
            </a:r>
            <a:r>
              <a:rPr lang="uk-UA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ішечка </a:t>
            </a:r>
            <a:r>
              <a:rPr lang="uk-UA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арамелька.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5" y="3140968"/>
            <a:ext cx="8136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Домашній улюбленець </a:t>
            </a:r>
            <a:r>
              <a:rPr lang="uk-UA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Нікіти</a:t>
            </a:r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хом’як </a:t>
            </a:r>
            <a:r>
              <a:rPr lang="uk-UA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бусінка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5" y="4209476"/>
            <a:ext cx="8316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Домашній улюбленець </a:t>
            </a:r>
            <a:r>
              <a:rPr lang="uk-UA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Нікіти</a:t>
            </a:r>
            <a:r>
              <a:rPr lang="uk-UA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хом’як </a:t>
            </a:r>
            <a:r>
              <a:rPr lang="uk-UA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усінка</a:t>
            </a:r>
            <a:r>
              <a:rPr lang="uk-UA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1CFA7-EE83-4659-690D-A4ED5DF3A604}"/>
              </a:ext>
            </a:extLst>
          </p:cNvPr>
          <p:cNvSpPr txBox="1"/>
          <p:nvPr/>
        </p:nvSpPr>
        <p:spPr>
          <a:xfrm>
            <a:off x="2771800" y="476672"/>
            <a:ext cx="4634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Виправ помилки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124744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uk-UA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Бабіч</a:t>
            </a:r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артем</a:t>
            </a:r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uk-UA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Андронов</a:t>
            </a:r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артем</a:t>
            </a:r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Ломако </a:t>
            </a:r>
            <a:r>
              <a:rPr kumimoji="0" lang="uk-UA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артем</a:t>
            </a:r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4D5156"/>
                </a:solidFill>
                <a:latin typeface="arial" panose="020B0604020202020204" pitchFamily="34" charset="0"/>
              </a:rPr>
              <a:t>—</a:t>
            </a:r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тезки.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2492896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Бабіч</a:t>
            </a:r>
            <a:r>
              <a:rPr lang="uk-UA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ртем, </a:t>
            </a:r>
            <a:r>
              <a:rPr lang="uk-UA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Андронов</a:t>
            </a:r>
            <a:r>
              <a:rPr lang="uk-UA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ртем, Ломако </a:t>
            </a:r>
            <a:r>
              <a:rPr lang="uk-UA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ртем </a:t>
            </a:r>
            <a:r>
              <a:rPr lang="en-US" sz="3200" dirty="0">
                <a:solidFill>
                  <a:srgbClr val="4D5156"/>
                </a:solidFill>
                <a:latin typeface="arial" panose="020B0604020202020204" pitchFamily="34" charset="0"/>
              </a:rPr>
              <a:t>—</a:t>
            </a:r>
            <a:r>
              <a:rPr lang="uk-UA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тезки.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5" y="4005064"/>
            <a:ext cx="7704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Кирил</a:t>
            </a:r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задорожний</a:t>
            </a:r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мешкає поряд із школою.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827585" y="4794251"/>
            <a:ext cx="7488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Кирил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адорожний мешкає поряд із школою.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6587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04664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Мілан і Костя мають однакове по батькові. Вони </a:t>
            </a:r>
            <a:r>
              <a:rPr kumimoji="0" lang="uk-UA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вадимовичі</a:t>
            </a:r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700808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Мілан і Костя мають однакове по батькові. Вони </a:t>
            </a:r>
            <a:r>
              <a:rPr lang="uk-UA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адимовичі.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2996952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Сергій Говорун має велику собаку.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971599" y="3836332"/>
            <a:ext cx="7344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Сергій Говорун має 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великого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собаку.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5085184"/>
            <a:ext cx="6770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Радіона</a:t>
            </a:r>
            <a:r>
              <a:rPr lang="uk-UA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сьогодні День народження.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4174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8352928" cy="6192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36712"/>
            <a:ext cx="1572904" cy="8047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412776"/>
            <a:ext cx="3810330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2535625"/>
              </p:ext>
            </p:extLst>
          </p:nvPr>
        </p:nvGraphicFramePr>
        <p:xfrm>
          <a:off x="790058" y="332656"/>
          <a:ext cx="8208912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90058" y="16288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endParaRPr lang="ru-RU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851920" y="620688"/>
            <a:ext cx="1872208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uk-UA" altLang="uk-UA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імена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73542" y="1282652"/>
            <a:ext cx="24269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 </a:t>
            </a:r>
          </a:p>
          <a:p>
            <a:pPr algn="ctr"/>
            <a:r>
              <a:rPr lang="uk-UA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батькові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5302" y="1844824"/>
            <a:ext cx="2373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прізвища</a:t>
            </a:r>
            <a:endParaRPr lang="ru-RU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9966" y="3353358"/>
            <a:ext cx="1962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клички</a:t>
            </a:r>
          </a:p>
          <a:p>
            <a:pPr lvl="0" algn="ctr"/>
            <a:r>
              <a:rPr lang="ru-RU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uk-UA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тварин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61069" y="3445691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45567" y="508463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90752" y="516587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408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8714" y="548680"/>
            <a:ext cx="8115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селі Васильки </a:t>
            </a:r>
            <a:r>
              <a:rPr lang="uk-U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розквітли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васильки.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Село картинки для детей - 33 фото"/>
          <p:cNvSpPr>
            <a:spLocks noChangeAspect="1" noChangeArrowheads="1"/>
          </p:cNvSpPr>
          <p:nvPr/>
        </p:nvSpPr>
        <p:spPr bwMode="auto">
          <a:xfrm>
            <a:off x="155574" y="-144463"/>
            <a:ext cx="693141" cy="69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Деревня в картинках для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7" y="1256566"/>
            <a:ext cx="3689749" cy="44302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160" y="1256567"/>
            <a:ext cx="3888432" cy="44302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83768" y="5686832"/>
            <a:ext cx="58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село Васильки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6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7" y="548680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Величний Еверест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найвища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8225" y="548680"/>
            <a:ext cx="2304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гора у світі.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1340768"/>
            <a:ext cx="4032447" cy="4248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340768"/>
            <a:ext cx="3744416" cy="4248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840" y="5589240"/>
            <a:ext cx="4464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гора Еверест</a:t>
            </a:r>
            <a:endParaRPr lang="en-US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15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3600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і хмара, і туман,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струмок, і океан,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літаю, і біжу,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замерзнуть можу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469742"/>
            <a:ext cx="3800263" cy="21410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5" y="2924943"/>
            <a:ext cx="2664296" cy="2399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2924944"/>
            <a:ext cx="2705100" cy="2399530"/>
          </a:xfrm>
          <a:prstGeom prst="rect">
            <a:avLst/>
          </a:prstGeom>
        </p:spPr>
      </p:pic>
      <p:pic>
        <p:nvPicPr>
          <p:cNvPr id="2050" name="Picture 2" descr="Озеро, у которого нет дна: уже 200 лет ученые безуспешно пытаются измерить  его глубин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027" y="2924943"/>
            <a:ext cx="2407469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3808" y="5445224"/>
            <a:ext cx="5056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річка Дніпро</a:t>
            </a:r>
            <a:endParaRPr lang="en-US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65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868</TotalTime>
  <Words>205</Words>
  <Application>Microsoft Office PowerPoint</Application>
  <PresentationFormat>Екран (4:3)</PresentationFormat>
  <Paragraphs>60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8" baseType="lpstr">
      <vt:lpstr>Arial</vt:lpstr>
      <vt:lpstr>Arial</vt:lpstr>
      <vt:lpstr>Arial Black</vt:lpstr>
      <vt:lpstr>Calibri</vt:lpstr>
      <vt:lpstr>Times New Roman</vt:lpstr>
      <vt:lpstr>Тема Office</vt:lpstr>
      <vt:lpstr>Українська мова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Наталья Котляревская</cp:lastModifiedBy>
  <cp:revision>102</cp:revision>
  <dcterms:created xsi:type="dcterms:W3CDTF">2013-07-10T14:56:12Z</dcterms:created>
  <dcterms:modified xsi:type="dcterms:W3CDTF">2023-03-04T13:48:50Z</dcterms:modified>
</cp:coreProperties>
</file>