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4" r:id="rId8"/>
    <p:sldId id="262" r:id="rId9"/>
    <p:sldId id="265" r:id="rId10"/>
    <p:sldId id="267" r:id="rId11"/>
    <p:sldId id="268" r:id="rId12"/>
    <p:sldId id="266" r:id="rId13"/>
    <p:sldId id="263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86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40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764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56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35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280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03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3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813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18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403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26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23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94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385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7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BCE54-157D-4479-B224-5E724C4A703E}" type="datetimeFigureOut">
              <a:rPr lang="uk-UA" smtClean="0"/>
              <a:t>13.03.2020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0AA0B9-D233-4AFF-9BE5-2E3934E8146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292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854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34125" y="946204"/>
            <a:ext cx="8596668" cy="5376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Давайте </a:t>
            </a:r>
            <a:r>
              <a:rPr lang="uk-UA" sz="2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 початку уроку трішки поспілкуємося. Але не забуваємо головної умови – говорити не одним словом, а цілими </a:t>
            </a:r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реченнями</a:t>
            </a:r>
            <a:r>
              <a:rPr lang="en-US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Яке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сьогодні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число?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місяць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день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тижня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сьогодні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день: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похмурий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ясний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Яке небо: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похмуре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ясне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є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сьогодні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опади?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саме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	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сьогодні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вітер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слабкий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сильний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змінилося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порівняно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минулим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тижнем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uk-UA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130" y="2100645"/>
            <a:ext cx="11261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Молодці, діти! </a:t>
            </a:r>
          </a:p>
          <a:p>
            <a:pPr algn="ctr"/>
            <a:r>
              <a:rPr lang="uk-UA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 сьогодні були спостережливі і дуже гарно поділилися своїми знаннями. </a:t>
            </a:r>
          </a:p>
          <a:p>
            <a:pPr algn="ctr"/>
            <a:r>
              <a:rPr lang="uk-UA" sz="3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Бажаю вам так працювати і далі.</a:t>
            </a:r>
            <a:endParaRPr lang="uk-UA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473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30073" y="460997"/>
            <a:ext cx="8596668" cy="3880773"/>
          </a:xfrm>
        </p:spPr>
        <p:txBody>
          <a:bodyPr/>
          <a:lstStyle/>
          <a:p>
            <a:r>
              <a:rPr lang="uk-UA" u="sng" dirty="0"/>
              <a:t>Дослід 1 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 Візьміть грудочку  ґрунту і вкиньте у склянку з водою і уважно подивіться, що буде </a:t>
            </a:r>
            <a:r>
              <a:rPr lang="uk-UA" dirty="0" smtClean="0"/>
              <a:t>відбувається? </a:t>
            </a:r>
            <a:r>
              <a:rPr lang="ru-RU" dirty="0" err="1" smtClean="0"/>
              <a:t>Тож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 у </a:t>
            </a:r>
            <a:r>
              <a:rPr lang="uk-UA" dirty="0"/>
              <a:t>стаканчику</a:t>
            </a:r>
            <a:r>
              <a:rPr lang="ru-RU" dirty="0"/>
              <a:t>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uk-UA" dirty="0"/>
              <a:t>З </a:t>
            </a:r>
            <a:r>
              <a:rPr lang="uk-UA" dirty="0"/>
              <a:t>ґрунту</a:t>
            </a:r>
            <a:r>
              <a:rPr lang="uk-UA" dirty="0" smtClean="0"/>
              <a:t> виходять </a:t>
            </a:r>
            <a:r>
              <a:rPr lang="ru-RU" dirty="0" err="1" smtClean="0"/>
              <a:t>бульбашки</a:t>
            </a:r>
            <a:r>
              <a:rPr lang="ru-RU" dirty="0"/>
              <a:t>)</a:t>
            </a:r>
            <a:endParaRPr lang="uk-UA" dirty="0"/>
          </a:p>
          <a:p>
            <a:pPr>
              <a:buFontTx/>
              <a:buChar char="-"/>
            </a:pPr>
            <a:r>
              <a:rPr lang="uk-UA" dirty="0" smtClean="0"/>
              <a:t>Поясніть, </a:t>
            </a:r>
            <a:r>
              <a:rPr lang="uk-UA" dirty="0"/>
              <a:t>що ж це таке</a:t>
            </a:r>
            <a:r>
              <a:rPr lang="uk-UA" dirty="0" smtClean="0"/>
              <a:t>?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(Повітря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3200" b="1" u="sng" dirty="0"/>
              <a:t>Висновок</a:t>
            </a:r>
            <a:r>
              <a:rPr lang="uk-UA" sz="3200" u="sng" dirty="0"/>
              <a:t>. У </a:t>
            </a:r>
            <a:r>
              <a:rPr lang="uk-UA" sz="3200" u="sng" dirty="0" smtClean="0"/>
              <a:t>ґрунті </a:t>
            </a:r>
            <a:r>
              <a:rPr lang="uk-UA" sz="3200" u="sng" dirty="0"/>
              <a:t>є повітря.</a:t>
            </a:r>
            <a:endParaRPr lang="uk-UA" sz="3200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67" y="1888435"/>
            <a:ext cx="6124631" cy="45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28600" y="208723"/>
            <a:ext cx="7513983" cy="5832640"/>
          </a:xfrm>
        </p:spPr>
        <p:txBody>
          <a:bodyPr>
            <a:normAutofit/>
          </a:bodyPr>
          <a:lstStyle/>
          <a:p>
            <a:r>
              <a:rPr lang="ru-RU" u="sng" dirty="0" err="1"/>
              <a:t>Дослід</a:t>
            </a:r>
            <a:r>
              <a:rPr lang="ru-RU" u="sng" dirty="0"/>
              <a:t> </a:t>
            </a:r>
            <a:r>
              <a:rPr lang="uk-UA" u="sng" dirty="0"/>
              <a:t>2</a:t>
            </a:r>
            <a:r>
              <a:rPr lang="ru-RU" u="sng" dirty="0"/>
              <a:t>.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Наберіть ложку приготованого </a:t>
            </a:r>
            <a:r>
              <a:rPr lang="uk-UA" dirty="0" smtClean="0"/>
              <a:t>ґрунту, </a:t>
            </a:r>
            <a:r>
              <a:rPr lang="uk-UA" dirty="0"/>
              <a:t>вкиньте у воду та</a:t>
            </a:r>
            <a:r>
              <a:rPr lang="ru-RU" dirty="0"/>
              <a:t> </a:t>
            </a:r>
            <a:r>
              <a:rPr lang="ru-RU" dirty="0" err="1"/>
              <a:t>розміша</a:t>
            </a:r>
            <a:r>
              <a:rPr lang="uk-UA" dirty="0" err="1"/>
              <a:t>йте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Почекайте </a:t>
            </a:r>
            <a:r>
              <a:rPr lang="uk-UA" dirty="0"/>
              <a:t>поки </a:t>
            </a:r>
            <a:r>
              <a:rPr lang="uk-UA" dirty="0" smtClean="0"/>
              <a:t>ґрунт </a:t>
            </a:r>
            <a:r>
              <a:rPr lang="uk-UA" dirty="0"/>
              <a:t>осяде і вода зверху стане прозорою. Що ви помітили у розташуванні і кольорі </a:t>
            </a:r>
            <a:r>
              <a:rPr lang="uk-UA" dirty="0" smtClean="0"/>
              <a:t>ґрунту? 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- Так, він ліг пластами, шарами, як у торті.  </a:t>
            </a:r>
            <a:r>
              <a:rPr lang="ru-RU" dirty="0"/>
              <a:t>На самому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uk-UA" dirty="0"/>
              <a:t>світлий - </a:t>
            </a:r>
            <a:r>
              <a:rPr lang="ru-RU" dirty="0"/>
              <a:t> </a:t>
            </a:r>
            <a:r>
              <a:rPr lang="ru-RU" dirty="0" err="1"/>
              <a:t>пісок</a:t>
            </a:r>
            <a:r>
              <a:rPr lang="ru-RU" dirty="0"/>
              <a:t>.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буде глина. А </a:t>
            </a:r>
            <a:r>
              <a:rPr lang="ru-RU" dirty="0" err="1"/>
              <a:t>зверху</a:t>
            </a:r>
            <a:r>
              <a:rPr lang="ru-RU" dirty="0"/>
              <a:t> – грунт.</a:t>
            </a:r>
            <a:endParaRPr lang="uk-UA" dirty="0"/>
          </a:p>
          <a:p>
            <a:pPr>
              <a:buFontTx/>
              <a:buChar char="-"/>
            </a:pPr>
            <a:r>
              <a:rPr lang="ru-RU" dirty="0" err="1" smtClean="0"/>
              <a:t>Скажіть</a:t>
            </a:r>
            <a:r>
              <a:rPr lang="ru-RU" dirty="0"/>
              <a:t>, а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? </a:t>
            </a:r>
            <a:endParaRPr lang="ru-RU" dirty="0"/>
          </a:p>
          <a:p>
            <a:pPr>
              <a:buFontTx/>
              <a:buChar char="-"/>
            </a:pPr>
            <a:r>
              <a:rPr lang="uk-UA" dirty="0" smtClean="0"/>
              <a:t>- </a:t>
            </a:r>
            <a:r>
              <a:rPr lang="ru-RU" dirty="0"/>
              <a:t>Так,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чорного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перегною.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- </a:t>
            </a:r>
            <a:r>
              <a:rPr lang="ru-RU" dirty="0"/>
              <a:t>А </a:t>
            </a:r>
            <a:r>
              <a:rPr lang="ru-RU" dirty="0" err="1"/>
              <a:t>що</a:t>
            </a:r>
            <a:r>
              <a:rPr lang="ru-RU" dirty="0"/>
              <a:t> ж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перегній</a:t>
            </a:r>
            <a:r>
              <a:rPr lang="ru-RU" dirty="0"/>
              <a:t>?</a:t>
            </a:r>
            <a:r>
              <a:rPr lang="uk-UA" dirty="0"/>
              <a:t> Перегній – від слова «перегнивати», тобто рослини і тварини перегнивають і утворюють </a:t>
            </a:r>
            <a:r>
              <a:rPr lang="uk-UA" dirty="0" smtClean="0"/>
              <a:t>ґрунт. </a:t>
            </a:r>
            <a:endParaRPr lang="uk-UA" dirty="0"/>
          </a:p>
          <a:p>
            <a:pPr>
              <a:buFontTx/>
              <a:buChar char="-"/>
            </a:pPr>
            <a:r>
              <a:rPr lang="uk-UA" dirty="0" smtClean="0"/>
              <a:t>А </a:t>
            </a:r>
            <a:r>
              <a:rPr lang="uk-UA" dirty="0"/>
              <a:t>як ваші батьки на своєму городі покращують урожай? </a:t>
            </a:r>
            <a:endParaRPr lang="uk-UA" dirty="0" smtClean="0"/>
          </a:p>
          <a:p>
            <a:pPr>
              <a:buFontTx/>
              <a:buChar char="-"/>
            </a:pPr>
            <a:r>
              <a:rPr lang="uk-UA" dirty="0" smtClean="0"/>
              <a:t>Що </a:t>
            </a:r>
            <a:r>
              <a:rPr lang="uk-UA" dirty="0"/>
              <a:t>вони добавляють у </a:t>
            </a:r>
            <a:r>
              <a:rPr lang="uk-UA" dirty="0" err="1"/>
              <a:t>грунт</a:t>
            </a:r>
            <a:r>
              <a:rPr lang="uk-UA" dirty="0"/>
              <a:t>?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673" y="127551"/>
            <a:ext cx="4584068" cy="34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481" y="212007"/>
            <a:ext cx="8596668" cy="1320800"/>
          </a:xfrm>
        </p:spPr>
        <p:txBody>
          <a:bodyPr/>
          <a:lstStyle/>
          <a:p>
            <a:r>
              <a:rPr lang="uk-UA" dirty="0" smtClean="0"/>
              <a:t>Переглянь, як виконали інші досліди.</a:t>
            </a:r>
            <a:br>
              <a:rPr lang="uk-UA" dirty="0" smtClean="0"/>
            </a:br>
            <a:r>
              <a:rPr lang="uk-UA" dirty="0" smtClean="0"/>
              <a:t>Що ще виявили в ґрунті? 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397" y="1532807"/>
            <a:ext cx="4060991" cy="3039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8" y="1532807"/>
            <a:ext cx="4079398" cy="3052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50" y="1546581"/>
            <a:ext cx="3560750" cy="30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https://ds02.infourok.ru/uploads/ex/0df3/000307aa-b1051c66/310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0" y="145221"/>
            <a:ext cx="10769640" cy="654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6800" y="4100975"/>
            <a:ext cx="513562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/>
              <a:t>Дай відповідь на запитання.</a:t>
            </a:r>
          </a:p>
          <a:p>
            <a:r>
              <a:rPr lang="uk-UA" sz="2800" dirty="0" smtClean="0"/>
              <a:t>Доведи свою думку!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551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847" y="291548"/>
            <a:ext cx="8596668" cy="742122"/>
          </a:xfrm>
        </p:spPr>
        <p:txBody>
          <a:bodyPr/>
          <a:lstStyle/>
          <a:p>
            <a:r>
              <a:rPr lang="ru-RU" b="1" i="1" dirty="0" smtClean="0"/>
              <a:t>   </a:t>
            </a:r>
            <a:r>
              <a:rPr lang="ru-RU" b="1" i="1" dirty="0" err="1" smtClean="0"/>
              <a:t>Гра</a:t>
            </a:r>
            <a:r>
              <a:rPr lang="ru-RU" b="1" i="1" dirty="0" smtClean="0"/>
              <a:t> </a:t>
            </a:r>
            <a:r>
              <a:rPr lang="ru-RU" b="1" i="1" dirty="0"/>
              <a:t>«Правда </a:t>
            </a:r>
            <a:r>
              <a:rPr lang="ru-RU" b="1" i="1" dirty="0" err="1"/>
              <a:t>чи</a:t>
            </a:r>
            <a:r>
              <a:rPr lang="ru-RU" b="1" i="1" dirty="0"/>
              <a:t> неправда»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88490" y="1623876"/>
            <a:ext cx="8596668" cy="3880773"/>
          </a:xfrm>
        </p:spPr>
        <p:txBody>
          <a:bodyPr/>
          <a:lstStyle/>
          <a:p>
            <a:pPr lvl="0"/>
            <a:r>
              <a:rPr lang="ru-RU" dirty="0" smtClean="0"/>
              <a:t>У </a:t>
            </a:r>
            <a:r>
              <a:rPr lang="ru-RU" dirty="0" err="1"/>
              <a:t>ґрунті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.</a:t>
            </a:r>
            <a:endParaRPr lang="uk-UA" dirty="0"/>
          </a:p>
          <a:p>
            <a:pPr lvl="0"/>
            <a:r>
              <a:rPr lang="uk-UA" dirty="0" smtClean="0"/>
              <a:t> </a:t>
            </a:r>
            <a:r>
              <a:rPr lang="ru-RU" dirty="0" smtClean="0"/>
              <a:t>Птахи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ґрунті</a:t>
            </a:r>
            <a:r>
              <a:rPr lang="ru-RU" dirty="0"/>
              <a:t>.</a:t>
            </a:r>
            <a:endParaRPr lang="uk-UA" dirty="0"/>
          </a:p>
          <a:p>
            <a:pPr lvl="0"/>
            <a:r>
              <a:rPr lang="ru-RU" dirty="0"/>
              <a:t>Чим </a:t>
            </a:r>
            <a:r>
              <a:rPr lang="ru-RU" dirty="0" err="1"/>
              <a:t>менше</a:t>
            </a:r>
            <a:r>
              <a:rPr lang="ru-RU" dirty="0"/>
              <a:t> в </a:t>
            </a:r>
            <a:r>
              <a:rPr lang="ru-RU" dirty="0" err="1"/>
              <a:t>ґрунті</a:t>
            </a:r>
            <a:r>
              <a:rPr lang="ru-RU" dirty="0"/>
              <a:t> </a:t>
            </a:r>
            <a:r>
              <a:rPr lang="ru-RU" dirty="0" err="1"/>
              <a:t>перегною,тим</a:t>
            </a:r>
            <a:r>
              <a:rPr lang="ru-RU" dirty="0"/>
              <a:t> </a:t>
            </a:r>
            <a:r>
              <a:rPr lang="ru-RU" dirty="0" err="1"/>
              <a:t>вищий</a:t>
            </a:r>
            <a:r>
              <a:rPr lang="ru-RU" dirty="0"/>
              <a:t> урожай.</a:t>
            </a:r>
            <a:endParaRPr lang="uk-UA" dirty="0"/>
          </a:p>
          <a:p>
            <a:pPr lvl="0"/>
            <a:r>
              <a:rPr lang="ru-RU" dirty="0" err="1"/>
              <a:t>Перегн</a:t>
            </a:r>
            <a:r>
              <a:rPr lang="uk-UA" dirty="0"/>
              <a:t>і</a:t>
            </a:r>
            <a:r>
              <a:rPr lang="ru-RU" dirty="0"/>
              <a:t>й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ґрунтові</a:t>
            </a:r>
            <a:r>
              <a:rPr lang="ru-RU" dirty="0"/>
              <a:t> </a:t>
            </a:r>
            <a:r>
              <a:rPr lang="ru-RU" dirty="0" err="1"/>
              <a:t>чорного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.</a:t>
            </a:r>
            <a:endParaRPr lang="uk-UA" dirty="0"/>
          </a:p>
          <a:p>
            <a:pPr lvl="0"/>
            <a:r>
              <a:rPr lang="ru-RU" dirty="0"/>
              <a:t>У </a:t>
            </a:r>
            <a:r>
              <a:rPr lang="ru-RU" dirty="0" err="1"/>
              <a:t>ґрунті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води та </a:t>
            </a:r>
            <a:r>
              <a:rPr lang="ru-RU" dirty="0" err="1"/>
              <a:t>повітря</a:t>
            </a:r>
            <a:r>
              <a:rPr lang="ru-RU" dirty="0"/>
              <a:t>.</a:t>
            </a:r>
            <a:endParaRPr lang="uk-UA" dirty="0"/>
          </a:p>
          <a:p>
            <a:pPr lvl="0"/>
            <a:r>
              <a:rPr lang="ru-RU" dirty="0" err="1"/>
              <a:t>Всі</a:t>
            </a:r>
            <a:r>
              <a:rPr lang="ru-RU" dirty="0"/>
              <a:t> люди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берегти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.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10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Перегляньте і пригадайте ще раз з чого складається ґрунт.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971" y="2032310"/>
            <a:ext cx="6076258" cy="45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0278" y="2885661"/>
            <a:ext cx="6381716" cy="1320800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Дякую за увагу!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32922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62" y="351182"/>
            <a:ext cx="8596668" cy="1320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дізнатися</a:t>
            </a:r>
            <a:r>
              <a:rPr lang="ru-RU" dirty="0"/>
              <a:t> тему </a:t>
            </a:r>
            <a:r>
              <a:rPr lang="ru-RU" dirty="0" err="1"/>
              <a:t>нашого</a:t>
            </a:r>
            <a:r>
              <a:rPr lang="ru-RU" dirty="0"/>
              <a:t> уроку, ми з вами </a:t>
            </a:r>
            <a:r>
              <a:rPr lang="ru-RU" dirty="0" err="1"/>
              <a:t>розгадаємо</a:t>
            </a:r>
            <a:r>
              <a:rPr lang="ru-RU" dirty="0"/>
              <a:t> </a:t>
            </a:r>
            <a:r>
              <a:rPr lang="uk-UA" dirty="0"/>
              <a:t>загадку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160590"/>
            <a:ext cx="3407649" cy="17454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Мене </a:t>
            </a:r>
            <a:r>
              <a:rPr lang="ru-RU" sz="2000" dirty="0" err="1"/>
              <a:t>ріжуть</a:t>
            </a:r>
            <a:r>
              <a:rPr lang="ru-RU" sz="2000" dirty="0"/>
              <a:t>, мене </a:t>
            </a:r>
            <a:r>
              <a:rPr lang="ru-RU" sz="2000" dirty="0" err="1"/>
              <a:t>б’ють</a:t>
            </a:r>
            <a:r>
              <a:rPr lang="ru-RU" sz="2000" dirty="0"/>
              <a:t>,  </a:t>
            </a:r>
          </a:p>
          <a:p>
            <a:pPr marL="0" indent="0" algn="ctr">
              <a:buNone/>
            </a:pPr>
            <a:r>
              <a:rPr lang="ru-RU" sz="2000" dirty="0"/>
              <a:t>я не </a:t>
            </a:r>
            <a:r>
              <a:rPr lang="ru-RU" sz="2000" dirty="0" err="1"/>
              <a:t>ображаюся</a:t>
            </a:r>
            <a:r>
              <a:rPr lang="ru-RU" sz="2000" dirty="0"/>
              <a:t>,  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а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кращим</a:t>
            </a:r>
            <a:r>
              <a:rPr lang="ru-RU" sz="2000" dirty="0"/>
              <a:t> стаю.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677334" y="4875001"/>
            <a:ext cx="340764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Люди пана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шанують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За </a:t>
            </a:r>
            <a:r>
              <a:rPr lang="ru-RU" sz="2000" dirty="0" err="1" smtClean="0"/>
              <a:t>родючість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цінують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035" y="1989907"/>
            <a:ext cx="4065104" cy="304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14" y="2455379"/>
            <a:ext cx="3037107" cy="2245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3367" y="5582887"/>
            <a:ext cx="613982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Так, правильно! </a:t>
            </a:r>
            <a:r>
              <a:rPr lang="ru-RU" sz="3600" dirty="0" err="1" smtClean="0"/>
              <a:t>Це</a:t>
            </a:r>
            <a:r>
              <a:rPr lang="ru-RU" sz="3600" dirty="0" smtClean="0"/>
              <a:t> </a:t>
            </a:r>
            <a:r>
              <a:rPr lang="uk-UA" sz="3600" dirty="0" smtClean="0"/>
              <a:t>ґ</a:t>
            </a:r>
            <a:r>
              <a:rPr lang="ru-RU" sz="3600" dirty="0" err="1" smtClean="0"/>
              <a:t>рунт</a:t>
            </a:r>
            <a:r>
              <a:rPr lang="ru-RU" sz="3600" dirty="0" smtClean="0"/>
              <a:t>!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5554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97212" y="1133061"/>
            <a:ext cx="6170727" cy="3755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buNone/>
            </a:pPr>
            <a:r>
              <a:rPr lang="uk-UA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 і кого ви бачите на малюнку</a:t>
            </a:r>
            <a:r>
              <a:rPr lang="uk-UA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  <a:p>
            <a:pPr marL="0" lvl="0" indent="0" algn="ctr">
              <a:buNone/>
            </a:pPr>
            <a:r>
              <a:rPr lang="uk-UA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uk-UA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Де ж вони розмістилися і що вони там роблять?</a:t>
            </a:r>
          </a:p>
          <a:p>
            <a:pPr marL="0" indent="0" algn="ctr">
              <a:buNone/>
            </a:pPr>
            <a:endParaRPr lang="uk-UA" sz="2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marL="0" indent="0" algn="ctr">
              <a:buNone/>
            </a:pPr>
            <a:r>
              <a:rPr lang="uk-UA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Діти</a:t>
            </a:r>
            <a:r>
              <a:rPr lang="uk-UA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uk-UA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сьогодні на </a:t>
            </a:r>
            <a:r>
              <a:rPr lang="uk-UA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уроці</a:t>
            </a:r>
            <a:r>
              <a:rPr lang="uk-UA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ми познайомимося з ґрунтом. Ви </a:t>
            </a:r>
            <a:r>
              <a:rPr lang="uk-UA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дізнаєтес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я,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що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це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таке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та для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чого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він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нам </a:t>
            </a:r>
            <a:r>
              <a:rPr lang="ru-RU" sz="2400" u="sng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потрібен</a:t>
            </a:r>
            <a:r>
              <a:rPr lang="ru-RU" sz="24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uk-UA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72" y="1318476"/>
            <a:ext cx="4413176" cy="4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Урок 21 Природознавство 1 клас. Що таке  ґру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574" y="0"/>
            <a:ext cx="12264887" cy="6898470"/>
          </a:xfrm>
        </p:spPr>
      </p:pic>
      <p:sp>
        <p:nvSpPr>
          <p:cNvPr id="6" name="Прямокутник 5"/>
          <p:cNvSpPr/>
          <p:nvPr/>
        </p:nvSpPr>
        <p:spPr>
          <a:xfrm>
            <a:off x="167845" y="305665"/>
            <a:ext cx="5723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/>
              <a:t>Перегляньте відео!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13258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94" y="3364519"/>
            <a:ext cx="5375597" cy="267031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dirty="0" smtClean="0"/>
              <a:t>Запам’ятайте </a:t>
            </a:r>
            <a:r>
              <a:rPr lang="uk-UA" sz="4900" dirty="0"/>
              <a:t>діти: урожай рослин залежить від родючості ґрунту.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8552" y="613922"/>
            <a:ext cx="8596668" cy="3880773"/>
          </a:xfrm>
        </p:spPr>
        <p:txBody>
          <a:bodyPr/>
          <a:lstStyle/>
          <a:p>
            <a:r>
              <a:rPr lang="uk-UA" sz="3200" dirty="0"/>
              <a:t>Що вам сподобалося у відео? </a:t>
            </a:r>
            <a:endParaRPr lang="uk-UA" sz="3200" dirty="0" smtClean="0"/>
          </a:p>
          <a:p>
            <a:r>
              <a:rPr lang="uk-UA" sz="3200" dirty="0" smtClean="0"/>
              <a:t>Що </a:t>
            </a:r>
            <a:r>
              <a:rPr lang="uk-UA" sz="3200" dirty="0"/>
              <a:t>найбільше запам’яталося?</a:t>
            </a:r>
          </a:p>
          <a:p>
            <a:r>
              <a:rPr lang="uk-UA" sz="3200" dirty="0" smtClean="0"/>
              <a:t>Від </a:t>
            </a:r>
            <a:r>
              <a:rPr lang="uk-UA" sz="3200" dirty="0"/>
              <a:t>чого залежить урожай рослин?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18" y="2667000"/>
            <a:ext cx="6275078" cy="4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323863"/>
            <a:ext cx="8596668" cy="5206475"/>
          </a:xfrm>
        </p:spPr>
        <p:txBody>
          <a:bodyPr/>
          <a:lstStyle/>
          <a:p>
            <a:pPr marL="0" indent="0">
              <a:buNone/>
            </a:pPr>
            <a:r>
              <a:rPr lang="uk-UA" sz="2800" b="1" i="1" dirty="0"/>
              <a:t>Цікава інформація.</a:t>
            </a:r>
            <a:endParaRPr lang="uk-UA" sz="2800" dirty="0"/>
          </a:p>
          <a:p>
            <a:r>
              <a:rPr lang="uk-UA" dirty="0"/>
              <a:t>1) У ґру</a:t>
            </a:r>
            <a:r>
              <a:rPr lang="ru-RU" dirty="0" err="1"/>
              <a:t>нті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: </a:t>
            </a:r>
            <a:r>
              <a:rPr lang="ru-RU" dirty="0" err="1"/>
              <a:t>кроти,черв’яки</a:t>
            </a:r>
            <a:r>
              <a:rPr lang="ru-RU" dirty="0"/>
              <a:t>. А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, як </a:t>
            </a:r>
            <a:r>
              <a:rPr lang="ru-RU" dirty="0" err="1"/>
              <a:t>лисиці</a:t>
            </a:r>
            <a:r>
              <a:rPr lang="ru-RU" dirty="0"/>
              <a:t>, </a:t>
            </a:r>
            <a:r>
              <a:rPr lang="ru-RU" dirty="0" err="1"/>
              <a:t>борсуки</a:t>
            </a:r>
            <a:r>
              <a:rPr lang="ru-RU" dirty="0"/>
              <a:t>, </a:t>
            </a:r>
            <a:r>
              <a:rPr lang="ru-RU" dirty="0" err="1"/>
              <a:t>миші</a:t>
            </a:r>
            <a:r>
              <a:rPr lang="ru-RU" dirty="0"/>
              <a:t>,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нори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землею і </a:t>
            </a:r>
            <a:r>
              <a:rPr lang="ru-RU" dirty="0" err="1"/>
              <a:t>мешкають</a:t>
            </a:r>
            <a:r>
              <a:rPr lang="ru-RU" dirty="0"/>
              <a:t> там.</a:t>
            </a:r>
            <a:endParaRPr lang="uk-UA" dirty="0"/>
          </a:p>
          <a:p>
            <a:r>
              <a:rPr lang="ru-RU" dirty="0"/>
              <a:t>2)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найродючіший</a:t>
            </a:r>
            <a:r>
              <a:rPr lang="ru-RU" dirty="0"/>
              <a:t> </a:t>
            </a:r>
            <a:r>
              <a:rPr lang="ru-RU" dirty="0" err="1"/>
              <a:t>ґрунт</a:t>
            </a:r>
            <a:r>
              <a:rPr lang="ru-RU" dirty="0"/>
              <a:t> – </a:t>
            </a:r>
            <a:r>
              <a:rPr lang="ru-RU" dirty="0" err="1"/>
              <a:t>чорнозем</a:t>
            </a:r>
            <a:r>
              <a:rPr lang="ru-RU" dirty="0"/>
              <a:t>. А наша </a:t>
            </a:r>
            <a:r>
              <a:rPr lang="ru-RU" dirty="0" err="1"/>
              <a:t>Батьківщина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 </a:t>
            </a:r>
            <a:r>
              <a:rPr lang="ru-RU" dirty="0" err="1"/>
              <a:t>багата</a:t>
            </a:r>
            <a:r>
              <a:rPr lang="ru-RU" dirty="0"/>
              <a:t> на </a:t>
            </a:r>
            <a:r>
              <a:rPr lang="ru-RU" dirty="0" err="1"/>
              <a:t>чорноземи</a:t>
            </a:r>
            <a:r>
              <a:rPr lang="ru-RU" dirty="0"/>
              <a:t>.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4" y="2569293"/>
            <a:ext cx="5637558" cy="42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eoplayback (1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319"/>
            <a:ext cx="12192000" cy="6849702"/>
          </a:xfrm>
        </p:spPr>
      </p:pic>
    </p:spTree>
    <p:extLst>
      <p:ext uri="{BB962C8B-B14F-4D97-AF65-F5344CB8AC3E}">
        <p14:creationId xmlns:p14="http://schemas.microsoft.com/office/powerpoint/2010/main" val="26466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5931" y="207859"/>
            <a:ext cx="3838575" cy="30956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18452" y="609600"/>
            <a:ext cx="4567479" cy="10601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Досліди ґрунт!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3808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509</Words>
  <Application>Microsoft Office PowerPoint</Application>
  <PresentationFormat>Широкий екран</PresentationFormat>
  <Paragraphs>60</Paragraphs>
  <Slides>16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Презентація PowerPoint</vt:lpstr>
      <vt:lpstr>Щоб дізнатися тему нашого уроку, ми з вами розгадаємо загадку. </vt:lpstr>
      <vt:lpstr>Презентація PowerPoint</vt:lpstr>
      <vt:lpstr>Презентація PowerPoint</vt:lpstr>
      <vt:lpstr>Презентація PowerPoint</vt:lpstr>
      <vt:lpstr>Запам’ятайте діти: урожай рослин залежить від родючості ґрунту. </vt:lpstr>
      <vt:lpstr>Презентація PowerPoint</vt:lpstr>
      <vt:lpstr>Презентація PowerPoint</vt:lpstr>
      <vt:lpstr>Досліди ґрунт!</vt:lpstr>
      <vt:lpstr>Презентація PowerPoint</vt:lpstr>
      <vt:lpstr>Презентація PowerPoint</vt:lpstr>
      <vt:lpstr>Переглянь, як виконали інші досліди. Що ще виявили в ґрунті? </vt:lpstr>
      <vt:lpstr>Презентація PowerPoint</vt:lpstr>
      <vt:lpstr>   Гра «Правда чи неправда»</vt:lpstr>
      <vt:lpstr>Перегляньте і пригадайте ще раз з чого складається ґрунт.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8</cp:revision>
  <dcterms:created xsi:type="dcterms:W3CDTF">2020-03-13T08:29:12Z</dcterms:created>
  <dcterms:modified xsi:type="dcterms:W3CDTF">2020-03-13T09:44:38Z</dcterms:modified>
</cp:coreProperties>
</file>