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7" r:id="rId4"/>
    <p:sldId id="258" r:id="rId5"/>
    <p:sldId id="280" r:id="rId6"/>
    <p:sldId id="260" r:id="rId7"/>
    <p:sldId id="261" r:id="rId8"/>
    <p:sldId id="270" r:id="rId9"/>
    <p:sldId id="271" r:id="rId10"/>
    <p:sldId id="272" r:id="rId11"/>
    <p:sldId id="273" r:id="rId12"/>
    <p:sldId id="277" r:id="rId13"/>
    <p:sldId id="264" r:id="rId14"/>
    <p:sldId id="262" r:id="rId15"/>
    <p:sldId id="263" r:id="rId16"/>
    <p:sldId id="265" r:id="rId17"/>
    <p:sldId id="281" r:id="rId18"/>
    <p:sldId id="279" r:id="rId19"/>
    <p:sldId id="274" r:id="rId20"/>
    <p:sldId id="276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6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843FF-8C6D-4229-A6A0-17AE854C58A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C2957-82AC-4971-A5D7-17A840E86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4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2957-82AC-4971-A5D7-17A840E86F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8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3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9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2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7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6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1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6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2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0D922-5562-4DD4-A215-D6307BEE92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4AF97-0103-4E98-98B7-FC1F10E42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4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1669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599242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27" y="-110836"/>
            <a:ext cx="6106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" y="3176291"/>
            <a:ext cx="3903823" cy="3681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4" y="0"/>
            <a:ext cx="755606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7" y="0"/>
            <a:ext cx="3903823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30113" cy="73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1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37309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2" y="0"/>
            <a:ext cx="5818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72" y="180975"/>
            <a:ext cx="7656801" cy="6496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890654" cy="342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29000"/>
            <a:ext cx="48906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</a:t>
            </a:r>
            <a:r>
              <a:rPr lang="ru-RU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етапи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мохів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</a:t>
            </a:r>
            <a:r>
              <a:rPr lang="ru-RU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звані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покоління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Схеба</a:t>
            </a:r>
            <a:r>
              <a:rPr lang="ru-RU" sz="2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будови</a:t>
            </a:r>
            <a:r>
              <a:rPr lang="ru-RU" sz="2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зозулиний</a:t>
            </a:r>
            <a:r>
              <a:rPr lang="ru-RU" sz="2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льон</a:t>
            </a:r>
            <a:r>
              <a:rPr lang="ru-RU" sz="2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Антеридії</a:t>
            </a:r>
            <a:r>
              <a:rPr lang="ru-RU" sz="27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7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чоловічі</a:t>
            </a:r>
            <a:r>
              <a:rPr lang="ru-RU" sz="27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27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архегонії</a:t>
            </a:r>
            <a:r>
              <a:rPr lang="ru-RU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7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жіночі</a:t>
            </a:r>
            <a:r>
              <a:rPr lang="ru-RU" sz="27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7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8" y="1690688"/>
            <a:ext cx="2909455" cy="4890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91" y="1870364"/>
            <a:ext cx="7495309" cy="48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671"/>
            <a:ext cx="10515600" cy="900547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C00000"/>
                </a:solidFill>
              </a:rPr>
              <a:t>Лабораторне дослідження будови моху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86690"/>
            <a:ext cx="11353800" cy="48490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b="1" i="1" dirty="0" smtClean="0"/>
              <a:t>Мета</a:t>
            </a:r>
            <a:r>
              <a:rPr lang="uk-UA" b="1" i="1" dirty="0"/>
              <a:t>:</a:t>
            </a:r>
            <a:r>
              <a:rPr lang="uk-UA" i="1" dirty="0"/>
              <a:t> ознайомитися з будовою мохів.</a:t>
            </a:r>
            <a:endParaRPr lang="en-US" dirty="0"/>
          </a:p>
          <a:p>
            <a:pPr marL="0" indent="0">
              <a:buNone/>
            </a:pPr>
            <a:r>
              <a:rPr lang="uk-UA" b="1" i="1" dirty="0"/>
              <a:t>Обладнання і матеріали: </a:t>
            </a:r>
            <a:r>
              <a:rPr lang="uk-UA" i="1" dirty="0"/>
              <a:t>мікроскоп (за можливості), мох зозулин льон (за можливості), лупа, підручник.</a:t>
            </a:r>
            <a:endParaRPr lang="en-US" dirty="0"/>
          </a:p>
          <a:p>
            <a:pPr marL="0" indent="0">
              <a:buNone/>
            </a:pPr>
            <a:r>
              <a:rPr lang="uk-UA" b="1" i="1" dirty="0"/>
              <a:t>Хід роботи:</a:t>
            </a:r>
            <a:endParaRPr lang="en-US" dirty="0"/>
          </a:p>
          <a:p>
            <a:pPr marL="0" indent="0">
              <a:buNone/>
            </a:pPr>
            <a:r>
              <a:rPr lang="uk-UA" i="1" dirty="0" smtClean="0"/>
              <a:t>1)Розгляньте </a:t>
            </a:r>
            <a:r>
              <a:rPr lang="uk-UA" i="1" dirty="0"/>
              <a:t>будову мохів на прикладі зозулиного льону;</a:t>
            </a:r>
            <a:endParaRPr lang="en-US" dirty="0"/>
          </a:p>
          <a:p>
            <a:pPr marL="0" indent="0">
              <a:buNone/>
            </a:pPr>
            <a:r>
              <a:rPr lang="uk-UA" i="1" dirty="0"/>
              <a:t>2)Знайдіть </a:t>
            </a:r>
            <a:r>
              <a:rPr lang="uk-UA" i="1" dirty="0" err="1"/>
              <a:t>гаметофіт</a:t>
            </a:r>
            <a:r>
              <a:rPr lang="uk-UA" i="1" dirty="0"/>
              <a:t> і позначте його на малюнку нижче. Вкажіть особливості стебла </a:t>
            </a:r>
            <a:r>
              <a:rPr lang="uk-UA" i="1" dirty="0" err="1"/>
              <a:t>гаметофіта</a:t>
            </a:r>
            <a:r>
              <a:rPr lang="uk-UA" i="1" dirty="0"/>
              <a:t> (розгалужене воно чи ні) – 1:</a:t>
            </a:r>
            <a:endParaRPr lang="en-US" dirty="0"/>
          </a:p>
          <a:p>
            <a:pPr marL="0" indent="0">
              <a:buNone/>
            </a:pPr>
            <a:r>
              <a:rPr lang="uk-UA" i="1" dirty="0"/>
              <a:t>________________________________________________________________________________________________________________________________________________________________________________</a:t>
            </a:r>
            <a:endParaRPr lang="en-US" dirty="0"/>
          </a:p>
          <a:p>
            <a:pPr marL="0" indent="0">
              <a:buNone/>
            </a:pPr>
            <a:r>
              <a:rPr lang="uk-UA" i="1" dirty="0"/>
              <a:t>3)Знайдіть листки на </a:t>
            </a:r>
            <a:r>
              <a:rPr lang="uk-UA" i="1" dirty="0" err="1"/>
              <a:t>гаметофіті</a:t>
            </a:r>
            <a:r>
              <a:rPr lang="uk-UA" i="1" dirty="0"/>
              <a:t> і позначте їх на малюнку нижче, вкажіть розміри та природне забарвлення - 2</a:t>
            </a:r>
            <a:r>
              <a:rPr lang="uk-UA" i="1" dirty="0" smtClean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uk-UA" i="1" dirty="0" smtClean="0"/>
              <a:t>________________________________________________________________________________________________________________________________________________________________________________</a:t>
            </a:r>
            <a:endParaRPr lang="en-US" dirty="0" smtClean="0"/>
          </a:p>
          <a:p>
            <a:pPr marL="0" indent="0">
              <a:buNone/>
            </a:pPr>
            <a:r>
              <a:rPr lang="uk-UA" i="1" dirty="0" smtClean="0"/>
              <a:t>4)Знайдіть невеличкі вирости на нижній частині стебла – ризоїди. Розгляньте їх та позначте на малюнку нижче - 3.</a:t>
            </a:r>
            <a:endParaRPr lang="en-US" dirty="0" smtClean="0"/>
          </a:p>
          <a:p>
            <a:pPr marL="0" indent="0">
              <a:buNone/>
            </a:pPr>
            <a:r>
              <a:rPr lang="uk-UA" i="1" dirty="0" smtClean="0"/>
              <a:t>5)На </a:t>
            </a:r>
            <a:r>
              <a:rPr lang="uk-UA" i="1" dirty="0"/>
              <a:t>верхівці стебла моху знайдіть коробочку на ніжці – це </a:t>
            </a:r>
            <a:r>
              <a:rPr lang="uk-UA" i="1" dirty="0" err="1"/>
              <a:t>спорогон</a:t>
            </a:r>
            <a:r>
              <a:rPr lang="uk-UA" i="1" dirty="0"/>
              <a:t> (нестатеве покоління). Позначте на малюнку нижче – спорофіт, коробочку, ніжку та спори – 4,5,6,7. 6</a:t>
            </a:r>
            <a:r>
              <a:rPr lang="uk-UA" b="1" i="1" dirty="0"/>
              <a:t> ( у висновку вкажіть - що таке мохи? що міститься у коробочці? що міститься у спорі?)</a:t>
            </a:r>
            <a:endParaRPr lang="en-US" dirty="0"/>
          </a:p>
          <a:p>
            <a:pPr marL="0" indent="0">
              <a:buNone/>
            </a:pPr>
            <a:r>
              <a:rPr lang="uk-UA" i="1" dirty="0"/>
              <a:t>1._____________________2</a:t>
            </a:r>
            <a:r>
              <a:rPr lang="uk-UA" i="1" dirty="0" smtClean="0"/>
              <a:t>.____________________</a:t>
            </a:r>
            <a:endParaRPr lang="en-US" dirty="0" smtClean="0"/>
          </a:p>
          <a:p>
            <a:pPr marL="0" indent="0">
              <a:buNone/>
            </a:pPr>
            <a:r>
              <a:rPr lang="uk-UA" i="1" dirty="0" smtClean="0"/>
              <a:t>3._____________________4._____________________</a:t>
            </a:r>
            <a:endParaRPr lang="en-US" dirty="0" smtClean="0"/>
          </a:p>
          <a:p>
            <a:pPr marL="0" indent="0">
              <a:buNone/>
            </a:pPr>
            <a:r>
              <a:rPr lang="uk-UA" i="1" dirty="0" smtClean="0"/>
              <a:t>5</a:t>
            </a:r>
            <a:r>
              <a:rPr lang="uk-UA" i="1" dirty="0"/>
              <a:t>._____________________6._____________________</a:t>
            </a:r>
            <a:endParaRPr lang="en-US" dirty="0"/>
          </a:p>
          <a:p>
            <a:pPr marL="0" indent="0">
              <a:buNone/>
            </a:pPr>
            <a:r>
              <a:rPr lang="uk-UA" i="1" dirty="0"/>
              <a:t>7._____________________ </a:t>
            </a:r>
            <a:endParaRPr lang="en-US" dirty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06" y="4215443"/>
            <a:ext cx="345673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96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7763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41564"/>
            <a:ext cx="4475018" cy="68164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82" y="0"/>
            <a:ext cx="4520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Піктограма «Дай правильне визначення»</a:t>
            </a:r>
            <a:b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Що таке мохи?</a:t>
            </a:r>
            <a:endParaRPr lang="en-US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91" y="1690688"/>
            <a:ext cx="11388435" cy="493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904">
              <a:srgbClr val="E3EEF8"/>
            </a:gs>
            <a:gs pos="0">
              <a:schemeClr val="accent1">
                <a:lumMod val="5000"/>
                <a:lumOff val="95000"/>
              </a:schemeClr>
            </a:gs>
            <a:gs pos="68600">
              <a:srgbClr val="B5D2EC"/>
            </a:gs>
            <a:gs pos="4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714998" cy="4225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8" y="3777095"/>
            <a:ext cx="6477001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9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br>
              <a:rPr lang="uk-UA" sz="7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7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МОХИ</a:t>
            </a:r>
            <a:endParaRPr lang="en-US" sz="72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5887"/>
            <a:ext cx="3768436" cy="5295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12" y="1690688"/>
            <a:ext cx="3928197" cy="4991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586" y="1385888"/>
            <a:ext cx="4198360" cy="52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2664" cy="3255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64" y="-1"/>
            <a:ext cx="7159335" cy="3429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5817"/>
            <a:ext cx="6096000" cy="3816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3429000"/>
            <a:ext cx="7620000" cy="36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3" y="124692"/>
            <a:ext cx="8118763" cy="6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55" y="512618"/>
            <a:ext cx="7910946" cy="6345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912" y="928256"/>
            <a:ext cx="3609543" cy="39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6364"/>
            <a:ext cx="12192000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0"/>
            <a:ext cx="11790218" cy="67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20145" cy="3693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45" y="0"/>
            <a:ext cx="6871855" cy="369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70156"/>
            <a:ext cx="6096000" cy="3187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91" y="3796145"/>
            <a:ext cx="5777345" cy="30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ороздки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187</Words>
  <Application>Microsoft Office PowerPoint</Application>
  <PresentationFormat>Широкоэкранный</PresentationFormat>
  <Paragraphs>19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ТЕМА: МОХИ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Два етапи життя мохів, так звані покоління. Схеба будови – зозулиний льон. Антеридії - чоловічі; архегонії – жіночі.</vt:lpstr>
      <vt:lpstr>Лабораторне дослідження будови моху </vt:lpstr>
      <vt:lpstr>Презентация PowerPoint</vt:lpstr>
      <vt:lpstr>Презентация PowerPoint</vt:lpstr>
      <vt:lpstr>Піктограма «Дай правильне визначення» Що таке мохи?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Алёна</dc:creator>
  <cp:lastModifiedBy>Алёна</cp:lastModifiedBy>
  <cp:revision>32</cp:revision>
  <dcterms:created xsi:type="dcterms:W3CDTF">2023-03-04T10:08:29Z</dcterms:created>
  <dcterms:modified xsi:type="dcterms:W3CDTF">2023-03-06T18:30:48Z</dcterms:modified>
</cp:coreProperties>
</file>