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3" r:id="rId5"/>
    <p:sldId id="262" r:id="rId6"/>
    <p:sldId id="261" r:id="rId7"/>
    <p:sldId id="260" r:id="rId8"/>
    <p:sldId id="266" r:id="rId9"/>
    <p:sldId id="264" r:id="rId10"/>
    <p:sldId id="265" r:id="rId11"/>
    <p:sldId id="273" r:id="rId12"/>
    <p:sldId id="272" r:id="rId13"/>
    <p:sldId id="267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9.png"/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12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7.jpeg"/><Relationship Id="rId5" Type="http://schemas.openxmlformats.org/officeDocument/2006/relationships/image" Target="../media/image13.jpeg"/><Relationship Id="rId10" Type="http://schemas.openxmlformats.org/officeDocument/2006/relationships/image" Target="../media/image16.png"/><Relationship Id="rId4" Type="http://schemas.openxmlformats.org/officeDocument/2006/relationships/image" Target="../media/image12.jpeg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7.jpeg"/><Relationship Id="rId5" Type="http://schemas.openxmlformats.org/officeDocument/2006/relationships/image" Target="../media/image13.jpeg"/><Relationship Id="rId10" Type="http://schemas.openxmlformats.org/officeDocument/2006/relationships/image" Target="../media/image16.png"/><Relationship Id="rId4" Type="http://schemas.openxmlformats.org/officeDocument/2006/relationships/image" Target="../media/image12.jpe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Школьный тематический фон шаблона | Бесплатно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" y="0"/>
            <a:ext cx="9138352" cy="6970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691680" y="850194"/>
            <a:ext cx="6132334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Can you..?</a:t>
            </a:r>
            <a:r>
              <a:rPr lang="uk-UA" sz="11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ru-RU" sz="115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17150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Школьный тематический фон шаблона | Бесплатно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" y="0"/>
            <a:ext cx="9138352" cy="6970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 bwMode="invGray">
          <a:xfrm>
            <a:off x="1874083" y="4509120"/>
            <a:ext cx="5714640" cy="1224136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874082" y="4564115"/>
            <a:ext cx="571464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</a:t>
            </a:r>
            <a:r>
              <a:rPr lang="en-US" sz="7200" b="1" cap="none" spc="0" dirty="0" smtClean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lay computer</a:t>
            </a:r>
            <a:endParaRPr lang="ru-RU" sz="7200" b="1" cap="none" spc="0" dirty="0">
              <a:ln w="18415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42" name="Picture 2" descr="Чем занять детей дома — Школа «Возможность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397" y="188640"/>
            <a:ext cx="4050853" cy="40508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4223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Школьный тематический фон шаблона | Бесплатно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" y="0"/>
            <a:ext cx="9138352" cy="6970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Смешной котенок и клубок потока (цвет) Иллюстрация вектора ...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659" y="212660"/>
            <a:ext cx="1255099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Ребенок летит на карандаш с крыльями | Премиум векторы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811" y="145636"/>
            <a:ext cx="1699188" cy="169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561 лучших изображений доски «спорт» | Спорт, Детский спорт ...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73"/>
          <a:stretch/>
        </p:blipFill>
        <p:spPr bwMode="auto">
          <a:xfrm>
            <a:off x="6281788" y="207399"/>
            <a:ext cx="1347278" cy="163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Семочкина Алена Владимировна. Конспект непосредственно ..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984" y="3839943"/>
            <a:ext cx="1310471" cy="15987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Мультфильм маленький мальчик пловец в бассейне | Премиум векторы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037" y="2285824"/>
            <a:ext cx="2274811" cy="11991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Photo from album &quot;Футбол, футболисты&quot; on | Rotinas diárias de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821" y="3715444"/>
            <a:ext cx="1097241" cy="172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Блог велосипедиста любителя: Советы тем, кто надумал ехать на ...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543" y="3790196"/>
            <a:ext cx="1573845" cy="162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Картинки удочка для детей (22 фото) 🔥 Прикольные картинки и юмор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186" y="2196083"/>
            <a:ext cx="1729371" cy="12889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Чем занять детей дома — Школа «Возможность»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145" y="2016262"/>
            <a:ext cx="1648564" cy="16485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692848" y="212660"/>
            <a:ext cx="0" cy="5448588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6012160" y="212660"/>
            <a:ext cx="0" cy="5448588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619672" y="2016262"/>
            <a:ext cx="6408712" cy="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1691680" y="3664826"/>
            <a:ext cx="6336704" cy="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Download Image Red Cross - Wrong Clipart - Full Size PNG Image - PNGkit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777" y="1568548"/>
            <a:ext cx="474174" cy="38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ree Zero Cliparts, Download Free Zero Cliparts png images, Free ClipArts  on Clipart Library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015" y="1600244"/>
            <a:ext cx="541644" cy="334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Download Image Red Cross - Wrong Clipart - Full Size PNG Image - PNGkit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912" y="1568548"/>
            <a:ext cx="474174" cy="38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Free Zero Cliparts, Download Free Zero Cliparts png images, Free ClipArts  on Clipart Library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048" y="1628045"/>
            <a:ext cx="541644" cy="334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Download Image Red Cross - Wrong Clipart - Full Size PNG Image - PNGkit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066" y="1580141"/>
            <a:ext cx="474174" cy="38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Free Zero Cliparts, Download Free Zero Cliparts png images, Free ClipArts  on Clipart Library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202" y="1639638"/>
            <a:ext cx="541644" cy="334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Download Image Red Cross - Wrong Clipart - Full Size PNG Image - PNGkit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777" y="3282145"/>
            <a:ext cx="474174" cy="38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Free Zero Cliparts, Download Free Zero Cliparts png images, Free ClipArts  on Clipart Library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015" y="3341642"/>
            <a:ext cx="541644" cy="334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Download Image Red Cross - Wrong Clipart - Full Size PNG Image - PNGkit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912" y="3282144"/>
            <a:ext cx="474174" cy="38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Free Zero Cliparts, Download Free Zero Cliparts png images, Free ClipArts  on Clipart Library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048" y="3341641"/>
            <a:ext cx="541644" cy="334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Download Image Red Cross - Wrong Clipart - Full Size PNG Image - PNGkit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778" y="3282145"/>
            <a:ext cx="474174" cy="38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Free Zero Cliparts, Download Free Zero Cliparts png images, Free ClipArts  on Clipart Library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914" y="3341642"/>
            <a:ext cx="541644" cy="334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Download Image Red Cross - Wrong Clipart - Full Size PNG Image - PNGkit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160" y="5278567"/>
            <a:ext cx="474174" cy="38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Free Zero Cliparts, Download Free Zero Cliparts png images, Free ClipArts  on Clipart Library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355" y="5338064"/>
            <a:ext cx="541644" cy="334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Download Image Red Cross - Wrong Clipart - Full Size PNG Image - PNGkit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986" y="5290160"/>
            <a:ext cx="474174" cy="38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Free Zero Cliparts, Download Free Zero Cliparts png images, Free ClipArts  on Clipart Library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643" y="5326471"/>
            <a:ext cx="541644" cy="334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Download Image Red Cross - Wrong Clipart - Full Size PNG Image - PNGkit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424" y="5314111"/>
            <a:ext cx="474174" cy="38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Free Zero Cliparts, Download Free Zero Cliparts png images, Free ClipArts  on Clipart Library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560" y="5373608"/>
            <a:ext cx="541644" cy="334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902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44444E-6 L 0.08923 -0.1083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62" y="-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00" fill="hold"/>
                                        <p:tgtEl>
                                          <p:spTgt spid="3076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48148E-6 L -0.07431 -0.0923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5" y="-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1000" fill="hold"/>
                                        <p:tgtEl>
                                          <p:spTgt spid="3074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44444E-6 L 0.08923 -0.10834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62" y="-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48148E-6 L -0.07431 -0.09236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5" y="-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44444E-6 L 0.08923 -0.10834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62" y="-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48148E-6 L -0.07431 -0.09236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5" y="-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44444E-6 L 0.08923 -0.10834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62" y="-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48148E-6 L -0.07431 -0.09236 " pathEditMode="relative" rAng="0" ptsTypes="AA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5" y="-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44444E-6 L 0.08923 -0.10834 " pathEditMode="relative" rAng="0" ptsTypes="AA">
                                      <p:cBhvr>
                                        <p:cTn id="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62" y="-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48148E-6 L -0.07431 -0.09236 " pathEditMode="relative" rAng="0" ptsTypes="AA">
                                      <p:cBhvr>
                                        <p:cTn id="7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5" y="-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44444E-6 L 0.08923 -0.10834 " pathEditMode="relative" rAng="0" ptsTypes="AA">
                                      <p:cBhvr>
                                        <p:cTn id="8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62" y="-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9" dur="1000" fill="hold"/>
                                        <p:tgtEl>
                                          <p:spTgt spid="27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48148E-6 L -0.07431 -0.09236 " pathEditMode="relative" rAng="0" ptsTypes="AA">
                                      <p:cBhvr>
                                        <p:cTn id="9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5" y="-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7" dur="1000" fill="hold"/>
                                        <p:tgtEl>
                                          <p:spTgt spid="26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44444E-6 L 0.08923 -0.10834 " pathEditMode="relative" rAng="0" ptsTypes="AA">
                                      <p:cBhvr>
                                        <p:cTn id="10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62" y="-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5" dur="1000" fill="hold"/>
                                        <p:tgtEl>
                                          <p:spTgt spid="32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48148E-6 L -0.07431 -0.09236 " pathEditMode="relative" rAng="0" ptsTypes="AA">
                                      <p:cBhvr>
                                        <p:cTn id="11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5" y="-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3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44444E-6 L 0.08923 -0.10834 " pathEditMode="relative" rAng="0" ptsTypes="AA">
                                      <p:cBhvr>
                                        <p:cTn id="1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62" y="-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1" dur="1000" fill="hold"/>
                                        <p:tgtEl>
                                          <p:spTgt spid="34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48148E-6 L -0.07431 -0.09236 " pathEditMode="relative" rAng="0" ptsTypes="AA">
                                      <p:cBhvr>
                                        <p:cTn id="1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5" y="-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9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44444E-6 L 0.08923 -0.10834 " pathEditMode="relative" rAng="0" ptsTypes="AA">
                                      <p:cBhvr>
                                        <p:cTn id="1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62" y="-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7" dur="1000" fill="hold"/>
                                        <p:tgtEl>
                                          <p:spTgt spid="36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48148E-6 L -0.07431 -0.09236 " pathEditMode="relative" rAng="0" ptsTypes="AA">
                                      <p:cBhvr>
                                        <p:cTn id="1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5" y="-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5" dur="1000" fill="hold"/>
                                        <p:tgtEl>
                                          <p:spTgt spid="35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Школьный тематический фон шаблона | Бесплатно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" y="0"/>
            <a:ext cx="9138352" cy="6970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9167" y="834128"/>
            <a:ext cx="60486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 can… - </a:t>
            </a:r>
            <a:r>
              <a:rPr lang="uk-U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Я можу…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91994" y="1916832"/>
            <a:ext cx="77048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Can you..?</a:t>
            </a:r>
            <a:r>
              <a:rPr lang="uk-U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– </a:t>
            </a:r>
            <a:r>
              <a:rPr lang="uk-UA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</a:t>
            </a:r>
            <a:r>
              <a:rPr lang="uk-U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ожеш ти..?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3023340"/>
            <a:ext cx="57606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Yes, I can.</a:t>
            </a:r>
            <a:r>
              <a:rPr lang="uk-U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- Так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71600" y="4067053"/>
            <a:ext cx="58326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No, I can’t.</a:t>
            </a:r>
            <a:r>
              <a:rPr lang="uk-U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– Ні.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59260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Школьный тематический фон шаблона | Бесплатно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" y="0"/>
            <a:ext cx="9138352" cy="6970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1543145" y="2160272"/>
            <a:ext cx="6350898" cy="15551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275844" y="3871293"/>
            <a:ext cx="6350898" cy="15551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43608" y="433668"/>
            <a:ext cx="6350898" cy="15551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275844" y="615302"/>
            <a:ext cx="576439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72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Can you          ?</a:t>
            </a:r>
            <a:endParaRPr lang="ru-RU" sz="72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77694" y="3931420"/>
            <a:ext cx="534761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72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Can you        ?</a:t>
            </a:r>
            <a:endParaRPr lang="ru-RU" sz="72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34303" y="2288775"/>
            <a:ext cx="597279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Can you           ?</a:t>
            </a:r>
            <a:endParaRPr lang="ru-RU" sz="72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6" name="Picture 2" descr="Семочкина Алена Владимировна. Конспект непосредственно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100" y="463903"/>
            <a:ext cx="1310471" cy="15987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Мультфильм маленький мальчик пловец в бассейне | Премиум векторы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252" y="2377263"/>
            <a:ext cx="2274811" cy="11991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Photo from album &quot;Футбол, футболисты&quot; on | Rotinas diárias de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416" y="3871293"/>
            <a:ext cx="1097241" cy="172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086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Школьный тематический фон шаблона | Бесплатно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" y="0"/>
            <a:ext cx="9138352" cy="6970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1543145" y="2160272"/>
            <a:ext cx="6350898" cy="15551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275844" y="3871293"/>
            <a:ext cx="6350898" cy="15551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43608" y="433668"/>
            <a:ext cx="6350898" cy="15551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275844" y="615302"/>
            <a:ext cx="576439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72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Can you          ?</a:t>
            </a:r>
            <a:endParaRPr lang="ru-RU" sz="72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77694" y="3931420"/>
            <a:ext cx="555600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72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Can you         ?</a:t>
            </a:r>
            <a:endParaRPr lang="ru-RU" sz="72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46888" y="2288775"/>
            <a:ext cx="534761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Can you        ?</a:t>
            </a:r>
            <a:endParaRPr lang="ru-RU" sz="72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Picture 4" descr="Смешной котенок и клубок потока (цвет) Иллюстрация вектора ...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132856"/>
            <a:ext cx="1255099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Ребенок летит на карандаш с крыльями | Премиум векторы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510" y="433668"/>
            <a:ext cx="1699188" cy="169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Чем занять детей дома — Школа «Возможность»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822" y="3809627"/>
            <a:ext cx="1648564" cy="16485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05129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Школьный тематический фон шаблона | Бесплатно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" y="0"/>
            <a:ext cx="9138352" cy="6970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1543145" y="2160272"/>
            <a:ext cx="6350898" cy="15551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275844" y="3871293"/>
            <a:ext cx="6350898" cy="15551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43608" y="433668"/>
            <a:ext cx="6350898" cy="15551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275844" y="615302"/>
            <a:ext cx="576439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72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Can you          ?</a:t>
            </a:r>
            <a:endParaRPr lang="ru-RU" sz="72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77694" y="3931420"/>
            <a:ext cx="534761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72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Can you        ?</a:t>
            </a:r>
            <a:endParaRPr lang="ru-RU" sz="72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46888" y="2288775"/>
            <a:ext cx="534761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Can you        ?</a:t>
            </a:r>
            <a:endParaRPr lang="ru-RU" sz="72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1" name="Picture 2" descr="561 лучших изображений доски «спорт» | Спорт, Детский спорт ...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73"/>
          <a:stretch/>
        </p:blipFill>
        <p:spPr bwMode="auto">
          <a:xfrm>
            <a:off x="4720697" y="3789040"/>
            <a:ext cx="1347278" cy="163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Картинки удочка для детей (22 фото) 🔥 Прикольные картинки и юмор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823" y="566793"/>
            <a:ext cx="1729371" cy="12889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Блог велосипедиста любителя: Советы тем, кто надумал ехать на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467" y="2089137"/>
            <a:ext cx="1573845" cy="162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42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Школьный тематический фон шаблона | Бесплатно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" y="0"/>
            <a:ext cx="9138352" cy="6970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Смешной котенок и клубок потока (цвет) Иллюстрация вектора ...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756" y="748335"/>
            <a:ext cx="1255099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Ребенок летит на карандаш с крыльями | Премиум векторы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042" y="748335"/>
            <a:ext cx="1699188" cy="169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561 лучших изображений доски «спорт» | Спорт, Детский спорт ...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73"/>
          <a:stretch/>
        </p:blipFill>
        <p:spPr bwMode="auto">
          <a:xfrm>
            <a:off x="6321019" y="810098"/>
            <a:ext cx="1347278" cy="163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Семочкина Алена Владимировна. Конспект непосредственно ..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537" y="4627850"/>
            <a:ext cx="1631054" cy="19898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Мультфильм маленький мальчик пловец в бассейне | Премиум векторы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734" y="2809667"/>
            <a:ext cx="2274811" cy="11991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Photo from album &quot;Футбол, футболисты&quot; on | Rotinas diárias de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820" y="4318143"/>
            <a:ext cx="1097241" cy="172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Блог велосипедиста любителя: Советы тем, кто надумал ехать на ...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714" y="4318143"/>
            <a:ext cx="1573845" cy="162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Картинки удочка для детей (22 фото) 🔥 Прикольные картинки и юмор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181" y="2519149"/>
            <a:ext cx="1729371" cy="12889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Чем занять детей дома — Школа «Возможность»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576875"/>
            <a:ext cx="1648564" cy="16485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4614055" y="2809667"/>
            <a:ext cx="95410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fish</a:t>
            </a:r>
            <a:endParaRPr lang="ru-RU" sz="4000" b="1" cap="none" spc="0" dirty="0">
              <a:ln w="18415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86161" y="1739637"/>
            <a:ext cx="12843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jump</a:t>
            </a:r>
            <a:endParaRPr lang="ru-RU" sz="4000" b="1" cap="none" spc="0" dirty="0">
              <a:ln w="18415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378552" y="3789114"/>
            <a:ext cx="337419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</a:t>
            </a:r>
            <a:r>
              <a:rPr lang="en-US" sz="4000" b="1" cap="none" spc="0" dirty="0" smtClean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lay computer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004535" y="6170601"/>
            <a:ext cx="76335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ski</a:t>
            </a:r>
            <a:endParaRPr lang="ru-RU" sz="4000" b="1" cap="none" spc="0" dirty="0">
              <a:ln w="18415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691443" y="3517553"/>
            <a:ext cx="131228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</a:t>
            </a:r>
            <a:r>
              <a:rPr lang="en-US" sz="4000" b="1" cap="none" spc="0" dirty="0" smtClean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wim</a:t>
            </a:r>
            <a:endParaRPr lang="ru-RU" sz="4000" b="1" cap="none" spc="0" dirty="0">
              <a:ln w="18415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854646" y="1619641"/>
            <a:ext cx="91884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run</a:t>
            </a:r>
            <a:endParaRPr lang="ru-RU" sz="4000" b="1" cap="none" spc="0" dirty="0">
              <a:ln w="18415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746901" y="986282"/>
            <a:ext cx="71686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fly</a:t>
            </a:r>
            <a:endParaRPr lang="ru-RU" sz="4000" b="1" cap="none" spc="0" dirty="0">
              <a:ln w="18415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534850" y="4091784"/>
            <a:ext cx="155286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games</a:t>
            </a:r>
            <a:endParaRPr lang="ru-RU" sz="4000" b="1" dirty="0">
              <a:ln w="18415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090999" y="5236564"/>
            <a:ext cx="10746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</a:t>
            </a:r>
            <a:r>
              <a:rPr lang="en-US" sz="4000" b="1" cap="none" spc="0" dirty="0" smtClean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lay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743271" y="5687474"/>
            <a:ext cx="185044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football</a:t>
            </a:r>
            <a:endParaRPr lang="en-US" sz="4000" b="1" cap="none" spc="0" dirty="0" smtClean="0">
              <a:ln w="18415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612031" y="5810226"/>
            <a:ext cx="240521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</a:t>
            </a:r>
            <a:r>
              <a:rPr lang="en-US" sz="4000" b="1" dirty="0" smtClean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ide a bike</a:t>
            </a:r>
            <a:endParaRPr lang="en-US" sz="4000" b="1" cap="none" spc="0" dirty="0" smtClean="0">
              <a:ln w="18415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-50600" y="-113991"/>
            <a:ext cx="973047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Can you..?</a:t>
            </a:r>
            <a:r>
              <a:rPr lang="uk-UA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– 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Yes, I can/No, I can’t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6705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Школьный тематический фон шаблона | Бесплатно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" y="0"/>
            <a:ext cx="9138352" cy="6970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Смешной котенок и клубок потока (цвет) Иллюстрация вектора ...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475" y="260648"/>
            <a:ext cx="3406698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 bwMode="invGray">
          <a:xfrm>
            <a:off x="3147224" y="4509120"/>
            <a:ext cx="3168352" cy="1224136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650013" y="4509120"/>
            <a:ext cx="216277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jump</a:t>
            </a:r>
            <a:endParaRPr lang="ru-RU" sz="7200" b="1" cap="none" spc="0" dirty="0">
              <a:ln w="18415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0747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Школьный тематический фон шаблона | Бесплатно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" y="0"/>
            <a:ext cx="9138352" cy="6970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 bwMode="invGray">
          <a:xfrm>
            <a:off x="3147224" y="4509120"/>
            <a:ext cx="3168352" cy="1224136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61371" y="4509120"/>
            <a:ext cx="114005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fly</a:t>
            </a:r>
            <a:endParaRPr lang="ru-RU" sz="7200" b="1" cap="none" spc="0" dirty="0">
              <a:ln w="18415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194" name="Picture 2" descr="Ребенок летит на карандаш с крыльями | Премиум векторы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136" y="13111"/>
            <a:ext cx="4752528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245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Школьный тематический фон шаблона | Бесплатно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" y="0"/>
            <a:ext cx="9138352" cy="6970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 bwMode="invGray">
          <a:xfrm>
            <a:off x="3147224" y="4509120"/>
            <a:ext cx="3168352" cy="1224136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979431" y="4509120"/>
            <a:ext cx="150393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run</a:t>
            </a:r>
            <a:endParaRPr lang="ru-RU" sz="7200" b="1" cap="none" spc="0" dirty="0">
              <a:ln w="18415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098" name="Picture 2" descr="561 лучших изображений доски «спорт» | Спорт, Детский спорт ...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73"/>
          <a:stretch/>
        </p:blipFill>
        <p:spPr bwMode="auto">
          <a:xfrm>
            <a:off x="2915868" y="332656"/>
            <a:ext cx="3317911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429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Школьный тематический фон шаблона | Бесплатно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" y="0"/>
            <a:ext cx="9138352" cy="6970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 bwMode="invGray">
          <a:xfrm>
            <a:off x="3147224" y="4509120"/>
            <a:ext cx="3168352" cy="1224136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20495" y="4509120"/>
            <a:ext cx="122180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ski</a:t>
            </a:r>
            <a:endParaRPr lang="ru-RU" sz="7200" b="1" cap="none" spc="0" dirty="0">
              <a:ln w="18415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122" name="Picture 2" descr="Семочкина Алена Владимировна. Конспект непосредственно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203" y="179298"/>
            <a:ext cx="3528392" cy="43046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265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Школьный тематический фон шаблона | Бесплатно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" y="0"/>
            <a:ext cx="9138352" cy="6970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 bwMode="invGray">
          <a:xfrm>
            <a:off x="3147224" y="4509120"/>
            <a:ext cx="3168352" cy="1224136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624205" y="4509120"/>
            <a:ext cx="221438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swim</a:t>
            </a:r>
            <a:endParaRPr lang="ru-RU" sz="7200" b="1" cap="none" spc="0" dirty="0">
              <a:ln w="18415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146" name="Picture 2" descr="Мультфильм маленький мальчик пловец в бассейне | Премиум вектор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093" y="764704"/>
            <a:ext cx="6283462" cy="3312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7314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Школьный тематический фон шаблона | Бесплатно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" y="0"/>
            <a:ext cx="9138352" cy="6970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 bwMode="invGray">
          <a:xfrm>
            <a:off x="2082090" y="4477397"/>
            <a:ext cx="4985468" cy="1224136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082090" y="4502126"/>
            <a:ext cx="498546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</a:t>
            </a:r>
            <a:r>
              <a:rPr lang="en-US" sz="7200" b="1" dirty="0" smtClean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lay football</a:t>
            </a:r>
            <a:endParaRPr lang="ru-RU" sz="7200" b="1" cap="none" spc="0" dirty="0">
              <a:ln w="18415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170" name="Picture 2" descr="Photo from album &quot;Футбол, футболисты&quot; on | Rotinas diárias de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737" y="12901"/>
            <a:ext cx="2842628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6818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Школьный тематический фон шаблона | Бесплатно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" y="0"/>
            <a:ext cx="9138352" cy="6970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 bwMode="invGray">
          <a:xfrm>
            <a:off x="3147224" y="4509120"/>
            <a:ext cx="3168352" cy="1224136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948172" y="4509120"/>
            <a:ext cx="156645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fish</a:t>
            </a:r>
            <a:endParaRPr lang="ru-RU" sz="7200" b="1" cap="none" spc="0" dirty="0">
              <a:ln w="18415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218" name="Picture 2" descr="Картинки удочка для детей (22 фото) 🔥 Прикольные картинки и юмо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448" y="548680"/>
            <a:ext cx="4788752" cy="35691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03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Школьный тематический фон шаблона | Бесплатно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" y="0"/>
            <a:ext cx="9138352" cy="6970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 bwMode="invGray">
          <a:xfrm>
            <a:off x="2577659" y="4509120"/>
            <a:ext cx="4174924" cy="1224136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594071" y="4493806"/>
            <a:ext cx="417492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</a:t>
            </a:r>
            <a:r>
              <a:rPr lang="en-US" sz="7200" b="1" cap="none" spc="0" dirty="0" smtClean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ide a bike</a:t>
            </a:r>
            <a:endParaRPr lang="ru-RU" sz="7200" b="1" cap="none" spc="0" dirty="0">
              <a:ln w="18415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1266" name="Picture 2" descr="Блог велосипедиста любителя: Советы тем, кто надумал ехать на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658" y="332656"/>
            <a:ext cx="3759800" cy="3885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0991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119</TotalTime>
  <Words>97</Words>
  <Application>Microsoft Office PowerPoint</Application>
  <PresentationFormat>Экран (4:3)</PresentationFormat>
  <Paragraphs>35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UserF</dc:creator>
  <cp:lastModifiedBy>UserF</cp:lastModifiedBy>
  <cp:revision>7</cp:revision>
  <dcterms:created xsi:type="dcterms:W3CDTF">2020-07-15T11:57:21Z</dcterms:created>
  <dcterms:modified xsi:type="dcterms:W3CDTF">2023-03-18T16:30:16Z</dcterms:modified>
</cp:coreProperties>
</file>