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1" r:id="rId2"/>
    <p:sldId id="422" r:id="rId3"/>
    <p:sldId id="370" r:id="rId4"/>
    <p:sldId id="423" r:id="rId5"/>
    <p:sldId id="383" r:id="rId6"/>
    <p:sldId id="409" r:id="rId7"/>
    <p:sldId id="407" r:id="rId8"/>
    <p:sldId id="411" r:id="rId9"/>
    <p:sldId id="384" r:id="rId10"/>
    <p:sldId id="416" r:id="rId11"/>
    <p:sldId id="380" r:id="rId12"/>
    <p:sldId id="368" r:id="rId13"/>
    <p:sldId id="412" r:id="rId14"/>
    <p:sldId id="377" r:id="rId15"/>
    <p:sldId id="378" r:id="rId16"/>
    <p:sldId id="379" r:id="rId17"/>
    <p:sldId id="424" r:id="rId18"/>
    <p:sldId id="414" r:id="rId19"/>
    <p:sldId id="420" r:id="rId20"/>
    <p:sldId id="393" r:id="rId21"/>
    <p:sldId id="413" r:id="rId22"/>
    <p:sldId id="321" r:id="rId23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/>
        <a:cs typeface="MS Gothic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/>
        <a:cs typeface="MS Gothic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/>
        <a:cs typeface="MS Gothic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/>
        <a:cs typeface="MS Gothic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/>
        <a:cs typeface="MS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CC"/>
    <a:srgbClr val="2E04C8"/>
    <a:srgbClr val="008000"/>
    <a:srgbClr val="CC0066"/>
    <a:srgbClr val="FFFF00"/>
    <a:srgbClr val="FF0000"/>
    <a:srgbClr val="FF99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660"/>
  </p:normalViewPr>
  <p:slideViewPr>
    <p:cSldViewPr>
      <p:cViewPr>
        <p:scale>
          <a:sx n="39" d="100"/>
          <a:sy n="39" d="100"/>
        </p:scale>
        <p:origin x="-744" y="-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250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E6D1CB46-37A9-4644-A016-833FBEFAB3F1}" type="datetimeFigureOut">
              <a:rPr lang="uk-UA"/>
              <a:pPr>
                <a:defRPr/>
              </a:pPr>
              <a:t>21.02.2013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612E3B95-00BE-4C04-AF8E-05067FF65F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331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7626E97-1DB2-4CF1-A94C-08826D892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F2A39-F548-4CB4-A048-CC9A1423C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8CE5B-94B8-4756-AC7F-D3FA1594C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D0FB-B5C3-4538-AB49-98422DA70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3238" y="1768475"/>
            <a:ext cx="9063037" cy="49815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>
          <a:xfrm>
            <a:off x="3448050" y="6886575"/>
            <a:ext cx="3187700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3"/>
          </p:nvPr>
        </p:nvSpPr>
        <p:spPr>
          <a:xfrm>
            <a:off x="722788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7878F-42BE-4282-9008-C70281CF6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03238" y="1768475"/>
            <a:ext cx="9063037" cy="49815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>
          <a:xfrm>
            <a:off x="3448050" y="6886575"/>
            <a:ext cx="3187700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3"/>
          </p:nvPr>
        </p:nvSpPr>
        <p:spPr>
          <a:xfrm>
            <a:off x="722788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6164C-9235-4CEC-B623-8CF505540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3238" y="1768475"/>
            <a:ext cx="9063037" cy="49815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>
          <a:xfrm>
            <a:off x="3448050" y="6886575"/>
            <a:ext cx="3187700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3"/>
          </p:nvPr>
        </p:nvSpPr>
        <p:spPr>
          <a:xfrm>
            <a:off x="722788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CE4E-8796-442C-9F4A-5D663ED96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EB5A4-D091-426D-8109-936C7D029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F639-09F9-4762-92A4-76E726BE9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3080B-CC7E-4CBD-86DB-DF1D7180E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FF43-C360-486D-89C8-067C8E2B3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689D-080F-4B0C-A592-7DA86D588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8F82-A95F-4D99-990D-5D4BB07D8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34C5-A1B9-4356-8C77-F782D3A53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EA40B-ACD4-4503-B292-4638BF151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C76FE68-B78D-4B6E-B390-F3A231DB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3;&#1100;&#1075;&#1072;\Desktop\&#1082;&#1110;&#1087;&#1083;&#1110;&#1085;&#1075;\Rudyard%20Kipling%20-%20If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3;&#1100;&#1075;&#1072;\Desktop\&#1082;&#1110;&#1087;&#1083;&#1110;&#1085;&#1075;\&#1056;&#1077;&#1076;&#1100;&#1103;&#1088;&#1076;%20&#1050;&#1080;&#1087;&#1083;&#1080;&#1085;&#1075;-&#1045;&#1089;&#1083;&#1080;%20.avi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3;&#1100;&#1075;&#1072;\Desktop\&#1082;&#1110;&#1087;&#1083;&#1110;&#1085;&#1075;\Rudyard%20Kipling's%20The%20Jungle%20Book%20(1994)%20Trailer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840" y="971525"/>
            <a:ext cx="8569325" cy="1620837"/>
          </a:xfrm>
        </p:spPr>
        <p:txBody>
          <a:bodyPr/>
          <a:lstStyle/>
          <a:p>
            <a:r>
              <a:rPr lang="en-US" dirty="0" err="1" smtClean="0"/>
              <a:t>Rudiard</a:t>
            </a:r>
            <a:r>
              <a:rPr lang="en-US" dirty="0" smtClean="0"/>
              <a:t> Kipling “If…” </a:t>
            </a:r>
            <a:br>
              <a:rPr lang="en-US" dirty="0" smtClean="0"/>
            </a:br>
            <a:r>
              <a:rPr lang="en-US" dirty="0" smtClean="0"/>
              <a:t>and “The  Jungle Book”.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008" y="2680847"/>
            <a:ext cx="2376264" cy="35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352" y="3412753"/>
            <a:ext cx="1872208" cy="27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9" y="251445"/>
            <a:ext cx="8713538" cy="6498605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uk-UA" sz="2400" b="1" dirty="0" smtClean="0"/>
              <a:t>    </a:t>
            </a:r>
            <a:r>
              <a:rPr lang="en-US" sz="2400" b="1" dirty="0" smtClean="0"/>
              <a:t>Characters: (in alphabetical order)</a:t>
            </a:r>
          </a:p>
          <a:p>
            <a:r>
              <a:rPr lang="en-US" sz="2400" dirty="0" smtClean="0"/>
              <a:t>· </a:t>
            </a:r>
            <a:r>
              <a:rPr lang="en-US" sz="2400" dirty="0" err="1" smtClean="0">
                <a:solidFill>
                  <a:srgbClr val="FF0000"/>
                </a:solidFill>
              </a:rPr>
              <a:t>Akela</a:t>
            </a:r>
            <a:r>
              <a:rPr lang="en-US" sz="2400" dirty="0" smtClean="0"/>
              <a:t> – An Indian Wolf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· </a:t>
            </a:r>
            <a:r>
              <a:rPr lang="en-US" sz="2400" dirty="0" err="1" smtClean="0">
                <a:solidFill>
                  <a:srgbClr val="FF0000"/>
                </a:solidFill>
              </a:rPr>
              <a:t>Bagheera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A (black) panther</a:t>
            </a:r>
          </a:p>
          <a:p>
            <a:r>
              <a:rPr lang="en-US" sz="2400" dirty="0" smtClean="0"/>
              <a:t>· </a:t>
            </a:r>
            <a:r>
              <a:rPr lang="en-US" sz="2400" dirty="0" err="1" smtClean="0">
                <a:solidFill>
                  <a:srgbClr val="FF0000"/>
                </a:solidFill>
              </a:rPr>
              <a:t>Baloo</a:t>
            </a:r>
            <a:r>
              <a:rPr lang="en-US" sz="2400" dirty="0" smtClean="0"/>
              <a:t> –  A Sloth Bear</a:t>
            </a:r>
          </a:p>
          <a:p>
            <a:r>
              <a:rPr lang="en-US" sz="2400" dirty="0" smtClean="0"/>
              <a:t>· </a:t>
            </a:r>
            <a:r>
              <a:rPr lang="en-US" sz="2400" dirty="0" smtClean="0">
                <a:solidFill>
                  <a:srgbClr val="FF0000"/>
                </a:solidFill>
              </a:rPr>
              <a:t>Father Wolf </a:t>
            </a:r>
            <a:r>
              <a:rPr lang="en-US" sz="2400" dirty="0" smtClean="0"/>
              <a:t>– The Father Wolf who raised Mowgli as his own cub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· Grey brother </a:t>
            </a:r>
            <a:r>
              <a:rPr lang="en-US" sz="2400" dirty="0" smtClean="0"/>
              <a:t>– One of Mother and Father Wolf's cubs</a:t>
            </a:r>
          </a:p>
          <a:p>
            <a:r>
              <a:rPr lang="en-US" sz="2400" dirty="0" smtClean="0"/>
              <a:t>· </a:t>
            </a:r>
            <a:r>
              <a:rPr lang="en-US" sz="2400" dirty="0" err="1" smtClean="0">
                <a:solidFill>
                  <a:srgbClr val="FF0000"/>
                </a:solidFill>
              </a:rPr>
              <a:t>Kaa</a:t>
            </a:r>
            <a:r>
              <a:rPr lang="en-US" sz="2400" dirty="0" smtClean="0"/>
              <a:t> – Indian Python</a:t>
            </a:r>
          </a:p>
          <a:p>
            <a:r>
              <a:rPr lang="en-US" sz="2400" dirty="0" smtClean="0"/>
              <a:t>· </a:t>
            </a:r>
            <a:r>
              <a:rPr lang="en-US" sz="2400" dirty="0" smtClean="0">
                <a:solidFill>
                  <a:srgbClr val="FF0000"/>
                </a:solidFill>
              </a:rPr>
              <a:t>Mowgli</a:t>
            </a:r>
            <a:r>
              <a:rPr lang="en-US" sz="2400" dirty="0" smtClean="0"/>
              <a:t> – Main character, the young jungle boy</a:t>
            </a:r>
          </a:p>
          <a:p>
            <a:r>
              <a:rPr lang="en-US" sz="2400" dirty="0" smtClean="0"/>
              <a:t>· </a:t>
            </a:r>
            <a:r>
              <a:rPr lang="en-US" sz="2400" dirty="0" err="1" smtClean="0">
                <a:solidFill>
                  <a:srgbClr val="FF0000"/>
                </a:solidFill>
              </a:rPr>
              <a:t>Raksha</a:t>
            </a:r>
            <a:r>
              <a:rPr lang="en-US" sz="2400" dirty="0" smtClean="0"/>
              <a:t> – The Mother wolf who raised Mowgli as her own cub</a:t>
            </a:r>
          </a:p>
          <a:p>
            <a:r>
              <a:rPr lang="en-US" sz="2400" dirty="0" smtClean="0"/>
              <a:t>· </a:t>
            </a:r>
            <a:r>
              <a:rPr lang="en-US" sz="2400" dirty="0" err="1" smtClean="0">
                <a:solidFill>
                  <a:srgbClr val="FF0000"/>
                </a:solidFill>
              </a:rPr>
              <a:t>Shere</a:t>
            </a:r>
            <a:r>
              <a:rPr lang="en-US" sz="2400" dirty="0" smtClean="0">
                <a:solidFill>
                  <a:srgbClr val="FF0000"/>
                </a:solidFill>
              </a:rPr>
              <a:t> Khan</a:t>
            </a:r>
            <a:r>
              <a:rPr lang="en-US" sz="2400" dirty="0" smtClean="0"/>
              <a:t> – A Royal Bengal Tiger</a:t>
            </a:r>
          </a:p>
          <a:p>
            <a:r>
              <a:rPr lang="en-US" sz="2400" dirty="0" smtClean="0"/>
              <a:t>· </a:t>
            </a:r>
            <a:r>
              <a:rPr lang="en-US" sz="2400" dirty="0" err="1" smtClean="0">
                <a:solidFill>
                  <a:srgbClr val="FF0000"/>
                </a:solidFill>
              </a:rPr>
              <a:t>Tabaqui</a:t>
            </a:r>
            <a:r>
              <a:rPr lang="en-US" sz="2400" dirty="0" smtClean="0"/>
              <a:t> – An Indian Jackal</a:t>
            </a:r>
            <a:endParaRPr lang="uk-UA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389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Mawgli</a:t>
            </a:r>
            <a:endParaRPr lang="uk-UA" dirty="0"/>
          </a:p>
        </p:txBody>
      </p:sp>
      <p:pic>
        <p:nvPicPr>
          <p:cNvPr id="7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ungle Dance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112" y="233967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064" y="1403573"/>
            <a:ext cx="4176464" cy="583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Stewardson" pitchFamily="2" charset="0"/>
              </a:rPr>
              <a:t>Akela</a:t>
            </a:r>
            <a:r>
              <a:rPr lang="en-US" sz="7200" dirty="0" smtClean="0">
                <a:solidFill>
                  <a:schemeClr val="tx1"/>
                </a:solidFill>
                <a:latin typeface="Stewardson" pitchFamily="2" charset="0"/>
              </a:rPr>
              <a:t> </a:t>
            </a:r>
            <a:endParaRPr lang="uk-UA" sz="7200" dirty="0"/>
          </a:p>
        </p:txBody>
      </p:sp>
      <p:pic>
        <p:nvPicPr>
          <p:cNvPr id="5" name="Picture 4" descr="Wol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800" y="1979637"/>
            <a:ext cx="5328592" cy="3541224"/>
          </a:xfrm>
          <a:noFill/>
        </p:spPr>
      </p:pic>
      <p:sp>
        <p:nvSpPr>
          <p:cNvPr id="10" name="Прямоугольник 9"/>
          <p:cNvSpPr/>
          <p:nvPr/>
        </p:nvSpPr>
        <p:spPr>
          <a:xfrm>
            <a:off x="5904407" y="2555701"/>
            <a:ext cx="4176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smtClean="0">
                <a:solidFill>
                  <a:schemeClr val="tx1"/>
                </a:solidFill>
                <a:latin typeface="Stewardson" pitchFamily="2" charset="0"/>
              </a:rPr>
              <a:t>Head of the wolf council. He is a good ruler and a true friend to Mowgli</a:t>
            </a:r>
            <a:endParaRPr lang="en-US" sz="4000" dirty="0">
              <a:solidFill>
                <a:schemeClr val="tx1"/>
              </a:solidFill>
              <a:latin typeface="Stewardson" pitchFamily="2" charset="0"/>
            </a:endParaRPr>
          </a:p>
        </p:txBody>
      </p:sp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Stewardson" pitchFamily="2" charset="0"/>
              </a:rPr>
              <a:t>Baloo</a:t>
            </a:r>
            <a:r>
              <a:rPr lang="en-US" sz="5400" dirty="0" smtClean="0">
                <a:solidFill>
                  <a:schemeClr val="tx1"/>
                </a:solidFill>
                <a:latin typeface="Stewardson" pitchFamily="2" charset="0"/>
              </a:rPr>
              <a:t> </a:t>
            </a:r>
            <a:endParaRPr lang="uk-UA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32400" y="3203773"/>
            <a:ext cx="38145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solidFill>
                  <a:schemeClr val="tx1"/>
                </a:solidFill>
                <a:latin typeface="Stewardson" pitchFamily="2" charset="0"/>
              </a:rPr>
              <a:t>Mowgli’s best friend</a:t>
            </a:r>
            <a:endParaRPr lang="en-US" sz="4400" dirty="0">
              <a:solidFill>
                <a:schemeClr val="tx1"/>
              </a:solidFill>
              <a:latin typeface="Stewardso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08" y="2051645"/>
            <a:ext cx="5012082" cy="357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>
          <a:xfrm>
            <a:off x="3528144" y="539477"/>
            <a:ext cx="3312368" cy="648072"/>
          </a:xfrm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Stewardson" pitchFamily="2" charset="0"/>
              </a:rPr>
              <a:t>Kaa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880" y="2699717"/>
            <a:ext cx="5038725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  <a:latin typeface="Stewardso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Stewardson" pitchFamily="2" charset="0"/>
              </a:rPr>
              <a:t>Rock Python Snake</a:t>
            </a:r>
          </a:p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solidFill>
                  <a:schemeClr val="tx1"/>
                </a:solidFill>
                <a:latin typeface="Stewardson" pitchFamily="2" charset="0"/>
              </a:rPr>
              <a:t>Not evil; just has a different method of hunting</a:t>
            </a:r>
            <a:endParaRPr lang="en-US" sz="4400" dirty="0">
              <a:solidFill>
                <a:schemeClr val="tx1"/>
              </a:solidFill>
              <a:latin typeface="Stewardso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496" y="1331565"/>
            <a:ext cx="2808312" cy="498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39477"/>
            <a:ext cx="9063037" cy="101627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Stewardson" pitchFamily="2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Stewardson" pitchFamily="2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Stewardson" pitchFamily="2" charset="0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Stewardson" pitchFamily="2" charset="0"/>
              </a:rPr>
            </a:br>
            <a:r>
              <a:rPr lang="en-US" sz="4800" b="1" dirty="0" err="1" smtClean="0">
                <a:solidFill>
                  <a:srgbClr val="FF0000"/>
                </a:solidFill>
                <a:latin typeface="Stewardson" pitchFamily="2" charset="0"/>
              </a:rPr>
              <a:t>Shere</a:t>
            </a:r>
            <a:r>
              <a:rPr lang="en-US" sz="4800" b="1" dirty="0" smtClean="0">
                <a:solidFill>
                  <a:srgbClr val="FF0000"/>
                </a:solidFill>
                <a:latin typeface="Stewardson" pitchFamily="2" charset="0"/>
              </a:rPr>
              <a:t> Khan</a:t>
            </a:r>
            <a:r>
              <a:rPr lang="en-US" sz="4800" dirty="0" smtClean="0">
                <a:solidFill>
                  <a:srgbClr val="FF0000"/>
                </a:solidFill>
                <a:latin typeface="Stewardso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tewardson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Stewardson" pitchFamily="2" charset="0"/>
              </a:rPr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824" y="2987749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smtClean="0">
                <a:solidFill>
                  <a:schemeClr val="tx1"/>
                </a:solidFill>
                <a:latin typeface="Stewardson" pitchFamily="2" charset="0"/>
              </a:rPr>
              <a:t>Feared for his power, but he is not respected</a:t>
            </a:r>
            <a:endParaRPr lang="en-US" sz="4400" dirty="0">
              <a:solidFill>
                <a:schemeClr val="tx1"/>
              </a:solidFill>
              <a:latin typeface="Stewardson" pitchFamily="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256" y="2183506"/>
            <a:ext cx="4938131" cy="354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>
          <a:xfrm>
            <a:off x="3312120" y="755501"/>
            <a:ext cx="3187700" cy="432048"/>
          </a:xfrm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solidFill>
                  <a:schemeClr val="tx1"/>
                </a:solidFill>
                <a:latin typeface="Stewardson" pitchFamily="2" charset="0"/>
              </a:rPr>
              <a:t>Bagheera</a:t>
            </a:r>
            <a:r>
              <a:rPr lang="en-US" sz="5400" dirty="0" smtClean="0">
                <a:solidFill>
                  <a:schemeClr val="tx1"/>
                </a:solidFill>
                <a:latin typeface="Stewardson" pitchFamily="2" charset="0"/>
              </a:rPr>
              <a:t> 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64448" y="2771725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smtClean="0">
                <a:solidFill>
                  <a:schemeClr val="tx1"/>
                </a:solidFill>
                <a:latin typeface="Stewardson" pitchFamily="2" charset="0"/>
              </a:rPr>
              <a:t>Black panther.</a:t>
            </a:r>
          </a:p>
          <a:p>
            <a:pPr>
              <a:spcBef>
                <a:spcPct val="50000"/>
              </a:spcBef>
              <a:defRPr/>
            </a:pPr>
            <a:r>
              <a:rPr lang="en-US" sz="4000" dirty="0" smtClean="0">
                <a:solidFill>
                  <a:schemeClr val="tx1"/>
                </a:solidFill>
                <a:latin typeface="Stewardson" pitchFamily="2" charset="0"/>
              </a:rPr>
              <a:t>Mowgli’s friend and tutor.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2195661"/>
            <a:ext cx="5472608" cy="367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Tiger Sound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400352" y="5075981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872" y="1619597"/>
            <a:ext cx="8486403" cy="5940078"/>
          </a:xfrm>
        </p:spPr>
        <p:txBody>
          <a:bodyPr/>
          <a:lstStyle/>
          <a:p>
            <a:r>
              <a:rPr lang="en-US" b="1" dirty="0" smtClean="0"/>
              <a:t>Animal </a:t>
            </a:r>
            <a:r>
              <a:rPr lang="uk-UA" b="1" dirty="0" smtClean="0"/>
              <a:t>                              </a:t>
            </a:r>
            <a:r>
              <a:rPr lang="en-US" b="1" dirty="0" smtClean="0"/>
              <a:t>Name</a:t>
            </a:r>
          </a:p>
          <a:p>
            <a:r>
              <a:rPr lang="en-US" sz="2800" dirty="0" smtClean="0"/>
              <a:t>Boy</a:t>
            </a:r>
            <a:r>
              <a:rPr lang="uk-UA" sz="2800" dirty="0" smtClean="0"/>
              <a:t>                                           </a:t>
            </a:r>
            <a:r>
              <a:rPr lang="en-US" sz="2800" dirty="0" smtClean="0"/>
              <a:t> </a:t>
            </a:r>
            <a:r>
              <a:rPr lang="en-US" sz="2800" dirty="0" err="1" smtClean="0"/>
              <a:t>Baloo</a:t>
            </a:r>
            <a:endParaRPr lang="en-US" sz="2800" dirty="0" smtClean="0"/>
          </a:p>
          <a:p>
            <a:r>
              <a:rPr lang="en-US" sz="2800" dirty="0" smtClean="0"/>
              <a:t>Jackal                                        </a:t>
            </a:r>
            <a:r>
              <a:rPr lang="en-US" sz="2800" dirty="0" err="1" smtClean="0"/>
              <a:t>Shere</a:t>
            </a:r>
            <a:r>
              <a:rPr lang="en-US" sz="2800" dirty="0" smtClean="0"/>
              <a:t> Khan</a:t>
            </a:r>
          </a:p>
          <a:p>
            <a:r>
              <a:rPr lang="en-US" sz="2800" dirty="0" smtClean="0"/>
              <a:t>Snake </a:t>
            </a:r>
            <a:r>
              <a:rPr lang="uk-UA" sz="2800" dirty="0" smtClean="0"/>
              <a:t>                                       </a:t>
            </a:r>
            <a:r>
              <a:rPr lang="en-US" sz="2800" dirty="0" smtClean="0"/>
              <a:t>Mowgli</a:t>
            </a:r>
          </a:p>
          <a:p>
            <a:r>
              <a:rPr lang="en-US" sz="2800" dirty="0" smtClean="0"/>
              <a:t>Mother Wolf </a:t>
            </a:r>
            <a:r>
              <a:rPr lang="uk-UA" sz="2800" dirty="0" smtClean="0"/>
              <a:t>                              </a:t>
            </a:r>
            <a:r>
              <a:rPr lang="en-US" sz="2800" dirty="0" err="1" smtClean="0"/>
              <a:t>Tabaqui</a:t>
            </a:r>
            <a:endParaRPr lang="en-US" sz="2800" dirty="0" smtClean="0"/>
          </a:p>
          <a:p>
            <a:r>
              <a:rPr lang="en-US" sz="2800" dirty="0" smtClean="0"/>
              <a:t>Panther </a:t>
            </a:r>
            <a:r>
              <a:rPr lang="uk-UA" sz="2800" dirty="0" smtClean="0"/>
              <a:t>                                      </a:t>
            </a:r>
            <a:r>
              <a:rPr lang="en-US" sz="2800" dirty="0" err="1" smtClean="0"/>
              <a:t>Akela</a:t>
            </a:r>
            <a:endParaRPr lang="en-US" sz="2800" dirty="0" smtClean="0"/>
          </a:p>
          <a:p>
            <a:r>
              <a:rPr lang="en-US" sz="2800" dirty="0" smtClean="0"/>
              <a:t>Bear </a:t>
            </a:r>
            <a:r>
              <a:rPr lang="uk-UA" sz="2800" dirty="0" smtClean="0"/>
              <a:t>                                          </a:t>
            </a:r>
            <a:r>
              <a:rPr lang="en-US" sz="2800" dirty="0" err="1" smtClean="0"/>
              <a:t>Raksha</a:t>
            </a:r>
            <a:endParaRPr lang="en-US" sz="2800" dirty="0" smtClean="0"/>
          </a:p>
          <a:p>
            <a:r>
              <a:rPr lang="en-US" sz="2800" dirty="0" smtClean="0"/>
              <a:t>Tiger </a:t>
            </a:r>
            <a:r>
              <a:rPr lang="uk-UA" sz="2800" dirty="0" smtClean="0"/>
              <a:t>                                          </a:t>
            </a:r>
            <a:r>
              <a:rPr lang="en-US" sz="2800" dirty="0" err="1" smtClean="0"/>
              <a:t>Kaa</a:t>
            </a:r>
            <a:endParaRPr lang="en-US" sz="2800" dirty="0" smtClean="0"/>
          </a:p>
          <a:p>
            <a:r>
              <a:rPr lang="en-US" sz="2800" dirty="0" smtClean="0"/>
              <a:t>Head Wolf </a:t>
            </a:r>
            <a:r>
              <a:rPr lang="uk-UA" sz="2800" dirty="0" smtClean="0"/>
              <a:t>                                 </a:t>
            </a:r>
            <a:r>
              <a:rPr lang="en-US" sz="2800" dirty="0" err="1" smtClean="0"/>
              <a:t>Bagheera</a:t>
            </a:r>
            <a:endParaRPr lang="en-US" sz="2800" dirty="0" smtClean="0"/>
          </a:p>
          <a:p>
            <a:r>
              <a:rPr lang="uk-UA" sz="2800" dirty="0" smtClean="0"/>
              <a:t>                                        </a:t>
            </a:r>
            <a:endParaRPr lang="en-US" sz="2800" dirty="0" smtClean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9872" y="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b="1" dirty="0" smtClean="0"/>
          </a:p>
          <a:p>
            <a:pPr algn="ctr"/>
            <a:r>
              <a:rPr lang="en-US" sz="3600" b="1" dirty="0" smtClean="0"/>
              <a:t>Match animals with their names </a:t>
            </a:r>
            <a:endParaRPr lang="uk-UA" sz="3600" b="1" dirty="0"/>
          </a:p>
        </p:txBody>
      </p:sp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correct answer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848" y="1331565"/>
            <a:ext cx="8702427" cy="6228110"/>
          </a:xfrm>
        </p:spPr>
        <p:txBody>
          <a:bodyPr/>
          <a:lstStyle/>
          <a:p>
            <a:r>
              <a:rPr lang="en-GB" sz="2000" dirty="0" smtClean="0"/>
              <a:t>1.	</a:t>
            </a:r>
            <a:r>
              <a:rPr lang="en-GB" sz="2000" dirty="0" err="1" smtClean="0"/>
              <a:t>Baloo</a:t>
            </a:r>
            <a:r>
              <a:rPr lang="en-GB" sz="2000" dirty="0" smtClean="0"/>
              <a:t> is a _____.</a:t>
            </a:r>
            <a:endParaRPr lang="uk-UA" sz="2000" dirty="0" smtClean="0"/>
          </a:p>
          <a:p>
            <a:r>
              <a:rPr lang="en-GB" sz="2000" dirty="0" smtClean="0"/>
              <a:t>	a [  ] man    b [  ] wolf    c [  ] bear    d [  ] kite</a:t>
            </a:r>
            <a:endParaRPr lang="uk-UA" sz="2000" dirty="0" smtClean="0"/>
          </a:p>
          <a:p>
            <a:r>
              <a:rPr lang="en-GB" sz="2000" dirty="0" smtClean="0"/>
              <a:t>2.	</a:t>
            </a:r>
            <a:r>
              <a:rPr lang="en-GB" sz="2000" dirty="0" err="1" smtClean="0"/>
              <a:t>Baloo</a:t>
            </a:r>
            <a:r>
              <a:rPr lang="en-GB" sz="2000" dirty="0" smtClean="0"/>
              <a:t> and </a:t>
            </a:r>
            <a:r>
              <a:rPr lang="en-GB" sz="2000" dirty="0" err="1" smtClean="0"/>
              <a:t>Bagheera</a:t>
            </a:r>
            <a:r>
              <a:rPr lang="en-GB" sz="2000" dirty="0" smtClean="0"/>
              <a:t> _____ Mowgli.</a:t>
            </a:r>
            <a:endParaRPr lang="uk-UA" sz="2000" dirty="0" smtClean="0"/>
          </a:p>
          <a:p>
            <a:r>
              <a:rPr lang="en-GB" sz="2000" dirty="0" smtClean="0"/>
              <a:t>	a [  ] teach    b [  ] fight    c [  ] kill    d [  ] ride</a:t>
            </a:r>
            <a:endParaRPr lang="uk-UA" sz="2000" dirty="0" smtClean="0"/>
          </a:p>
          <a:p>
            <a:r>
              <a:rPr lang="en-GB" sz="2000" dirty="0" smtClean="0"/>
              <a:t>3.	The _____ always make plans and forget them later.</a:t>
            </a:r>
            <a:endParaRPr lang="uk-UA" sz="2000" dirty="0" smtClean="0"/>
          </a:p>
          <a:p>
            <a:r>
              <a:rPr lang="en-GB" sz="2000" dirty="0" smtClean="0"/>
              <a:t>	a [  ] wolves    b [  ] monkeys    c [  ] people in the village    d [  ] buffaloes</a:t>
            </a:r>
            <a:endParaRPr lang="uk-UA" sz="2000" dirty="0" smtClean="0"/>
          </a:p>
          <a:p>
            <a:r>
              <a:rPr lang="en-GB" sz="2000" dirty="0" smtClean="0"/>
              <a:t>4.  </a:t>
            </a:r>
            <a:r>
              <a:rPr lang="en-GB" sz="2000" dirty="0" err="1" smtClean="0"/>
              <a:t>Kaa</a:t>
            </a:r>
            <a:r>
              <a:rPr lang="en-GB" sz="2000" dirty="0" smtClean="0"/>
              <a:t> is a _____ and he can do a dangerous dance. </a:t>
            </a:r>
            <a:endParaRPr lang="uk-UA" sz="2000" dirty="0" smtClean="0"/>
          </a:p>
          <a:p>
            <a:r>
              <a:rPr lang="en-GB" sz="2000" dirty="0" smtClean="0"/>
              <a:t>	a [  ] monkey    b [  ] jackal    c [  ] python    d [  ] bear</a:t>
            </a:r>
          </a:p>
          <a:p>
            <a:r>
              <a:rPr lang="uk-UA" sz="2000" dirty="0" smtClean="0"/>
              <a:t>5</a:t>
            </a:r>
            <a:r>
              <a:rPr lang="en-GB" sz="2000" dirty="0" smtClean="0"/>
              <a:t>	</a:t>
            </a:r>
            <a:r>
              <a:rPr lang="en-GB" sz="2000" dirty="0" err="1" smtClean="0"/>
              <a:t>Shere</a:t>
            </a:r>
            <a:r>
              <a:rPr lang="en-GB" sz="2000" dirty="0" smtClean="0"/>
              <a:t> Khan wants to _____ Mowgli.</a:t>
            </a:r>
            <a:endParaRPr lang="uk-UA" sz="2000" dirty="0" smtClean="0"/>
          </a:p>
          <a:p>
            <a:r>
              <a:rPr lang="en-GB" sz="2000" dirty="0" smtClean="0"/>
              <a:t>	a [  ] save    b [  ] help    c [  ] kill    d [  ] buy</a:t>
            </a:r>
            <a:endParaRPr lang="uk-UA" sz="2000" dirty="0" smtClean="0"/>
          </a:p>
          <a:p>
            <a:r>
              <a:rPr lang="uk-UA" sz="2000" dirty="0" smtClean="0"/>
              <a:t>6</a:t>
            </a:r>
            <a:r>
              <a:rPr lang="en-GB" sz="2000" dirty="0" smtClean="0"/>
              <a:t>	</a:t>
            </a:r>
            <a:r>
              <a:rPr lang="en-GB" sz="2000" dirty="0" err="1" smtClean="0"/>
              <a:t>Baloo</a:t>
            </a:r>
            <a:r>
              <a:rPr lang="en-GB" sz="2000" dirty="0" smtClean="0"/>
              <a:t> teaches Mowgli how to _____.</a:t>
            </a:r>
            <a:endParaRPr lang="uk-UA" sz="2000" dirty="0" smtClean="0"/>
          </a:p>
          <a:p>
            <a:r>
              <a:rPr lang="en-GB" sz="2000" dirty="0" smtClean="0"/>
              <a:t>	a [  ] speak the languages of the jungle    b [  ] speak to people</a:t>
            </a:r>
            <a:endParaRPr lang="uk-UA" sz="2000" dirty="0" smtClean="0"/>
          </a:p>
          <a:p>
            <a:r>
              <a:rPr lang="en-GB" sz="2000" dirty="0" smtClean="0"/>
              <a:t>	c [  ] build a house    d [  ] read and write</a:t>
            </a:r>
            <a:endParaRPr lang="uk-UA" sz="2000" dirty="0" smtClean="0"/>
          </a:p>
          <a:p>
            <a:endParaRPr lang="uk-UA" sz="2000" dirty="0" smtClean="0"/>
          </a:p>
          <a:p>
            <a:endParaRPr lang="uk-UA" dirty="0"/>
          </a:p>
        </p:txBody>
      </p:sp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174"/>
            <a:ext cx="10080625" cy="756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10194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Rudyard Kipling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9" y="1768475"/>
            <a:ext cx="3456954" cy="49815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b="1" dirty="0" smtClean="0"/>
              <a:t>   </a:t>
            </a:r>
            <a:r>
              <a:rPr lang="en-US" b="1" dirty="0" smtClean="0"/>
              <a:t>Born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/>
              <a:t>Died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/>
              <a:t>Place of Birth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dirty="0" smtClean="0"/>
              <a:t>Place of Death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dirty="0" smtClean="0"/>
              <a:t>Parents</a:t>
            </a:r>
            <a:r>
              <a:rPr lang="en-US" dirty="0" smtClean="0"/>
              <a:t>: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4008" y="183562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1865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3968" y="2699717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1936</a:t>
            </a:r>
            <a:r>
              <a:rPr lang="en-US" sz="2800" b="1" dirty="0" smtClean="0"/>
              <a:t> </a:t>
            </a:r>
            <a:endParaRPr lang="uk-UA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0152" y="3419797"/>
            <a:ext cx="2613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Bombay, India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4168" y="4139877"/>
            <a:ext cx="1872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England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8024" y="4931965"/>
            <a:ext cx="3664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John &amp; Alice Kipling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456" y="1691605"/>
            <a:ext cx="3333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8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0080624" cy="748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39476"/>
            <a:ext cx="9063037" cy="792089"/>
          </a:xfrm>
        </p:spPr>
        <p:txBody>
          <a:bodyPr/>
          <a:lstStyle/>
          <a:p>
            <a:r>
              <a:rPr lang="en-US" dirty="0" smtClean="0"/>
              <a:t>Answer the questions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832" y="1331565"/>
            <a:ext cx="8846443" cy="5904656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dirty="0" smtClean="0"/>
              <a:t>What did Mother and Father Wolf name the baby that crawled into their cave? 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dirty="0" smtClean="0"/>
              <a:t>Why do you think they called him “Little Frog”? 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dirty="0" smtClean="0"/>
              <a:t>What price did </a:t>
            </a:r>
            <a:r>
              <a:rPr lang="en-US" sz="2800" dirty="0" err="1" smtClean="0"/>
              <a:t>Bagheera</a:t>
            </a:r>
            <a:r>
              <a:rPr lang="en-US" sz="2800" dirty="0" smtClean="0"/>
              <a:t> pay to allow Mowgli to stay with the pack? </a:t>
            </a:r>
          </a:p>
          <a:p>
            <a:pPr marL="514350" lvl="0" indent="-514350">
              <a:buAutoNum type="arabicPeriod"/>
            </a:pPr>
            <a:r>
              <a:rPr lang="en-US" sz="2800" dirty="0" smtClean="0"/>
              <a:t>Why did </a:t>
            </a:r>
            <a:r>
              <a:rPr lang="en-US" sz="2800" dirty="0" err="1" smtClean="0"/>
              <a:t>Sher</a:t>
            </a:r>
            <a:r>
              <a:rPr lang="en-US" sz="2800" dirty="0" smtClean="0"/>
              <a:t> Khan want to kill Mowgli? </a:t>
            </a:r>
          </a:p>
          <a:p>
            <a:pPr marL="514350" lvl="0" indent="-514350">
              <a:buFont typeface="Times New Roman" pitchFamily="18" charset="0"/>
              <a:buAutoNum type="arabicPeriod"/>
            </a:pPr>
            <a:r>
              <a:rPr lang="en-US" sz="2800" dirty="0" smtClean="0"/>
              <a:t>What is the Red Flower? </a:t>
            </a:r>
            <a:endParaRPr lang="uk-UA" sz="2800" dirty="0" smtClean="0"/>
          </a:p>
          <a:p>
            <a:pPr marL="514350" lvl="0" indent="-514350">
              <a:buFont typeface="Times New Roman" pitchFamily="18" charset="0"/>
              <a:buAutoNum type="arabicPeriod"/>
            </a:pPr>
            <a:r>
              <a:rPr lang="en-US" sz="2800" dirty="0" smtClean="0"/>
              <a:t>Who has come to help Mowgli kill </a:t>
            </a:r>
            <a:r>
              <a:rPr lang="en-US" sz="2800" dirty="0" err="1" smtClean="0"/>
              <a:t>Sher</a:t>
            </a:r>
            <a:r>
              <a:rPr lang="en-US" sz="2800" dirty="0" smtClean="0"/>
              <a:t> Khan? </a:t>
            </a:r>
            <a:endParaRPr lang="uk-UA" sz="2800" dirty="0" smtClean="0"/>
          </a:p>
          <a:p>
            <a:pPr marL="514350" lvl="0" indent="-514350">
              <a:buFont typeface="Times New Roman" pitchFamily="18" charset="0"/>
              <a:buAutoNum type="arabicPeriod"/>
            </a:pPr>
            <a:r>
              <a:rPr lang="en-US" sz="2800" dirty="0" smtClean="0"/>
              <a:t>Who tried to steal the tiger skin from Mowgli</a:t>
            </a:r>
            <a:r>
              <a:rPr lang="en-US" sz="2800" dirty="0" smtClean="0"/>
              <a:t>?</a:t>
            </a:r>
          </a:p>
          <a:p>
            <a:pPr marL="514350" lvl="0" indent="-514350">
              <a:buFont typeface="Times New Roman" pitchFamily="18" charset="0"/>
              <a:buAutoNum type="arabicPeriod"/>
            </a:pPr>
            <a:r>
              <a:rPr lang="en-US" sz="2800" dirty="0" smtClean="0"/>
              <a:t>How did the story finish?</a:t>
            </a:r>
            <a:endParaRPr lang="uk-UA" dirty="0" smtClean="0"/>
          </a:p>
          <a:p>
            <a:pPr marL="514350" lvl="0" indent="-514350">
              <a:buAutoNum type="arabicPeriod"/>
            </a:pPr>
            <a:endParaRPr lang="uk-UA" dirty="0" smtClean="0"/>
          </a:p>
          <a:p>
            <a:r>
              <a:rPr lang="uk-UA" dirty="0" smtClean="0"/>
              <a:t> </a:t>
            </a:r>
          </a:p>
          <a:p>
            <a:pPr marL="514350" lvl="0" indent="-514350">
              <a:buAutoNum type="arabicPeriod"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10080625" cy="756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1880" y="539477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Rudyard Kipling</a:t>
            </a:r>
            <a:endParaRPr lang="uk-UA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6" y="2123653"/>
            <a:ext cx="2856917" cy="366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456136" y="2051645"/>
            <a:ext cx="3312369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1892, Married</a:t>
            </a:r>
            <a:r>
              <a:rPr lang="uk-UA" sz="3200" dirty="0" smtClean="0">
                <a:solidFill>
                  <a:schemeClr val="tx1"/>
                </a:solidFill>
              </a:rPr>
              <a:t>:</a:t>
            </a:r>
            <a:endParaRPr lang="en-US" sz="3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Two daughters</a:t>
            </a:r>
            <a:r>
              <a:rPr lang="uk-UA" sz="3200" dirty="0" smtClean="0">
                <a:solidFill>
                  <a:schemeClr val="tx1"/>
                </a:solidFill>
              </a:rPr>
              <a:t>: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One son</a:t>
            </a:r>
            <a:r>
              <a:rPr lang="uk-UA" sz="3200" dirty="0" smtClean="0">
                <a:solidFill>
                  <a:schemeClr val="tx1"/>
                </a:solidFill>
              </a:rPr>
              <a:t>:</a:t>
            </a:r>
            <a:endParaRPr lang="en-US" sz="3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1910 </a:t>
            </a:r>
            <a:r>
              <a:rPr lang="uk-UA" sz="3200" dirty="0" smtClean="0">
                <a:solidFill>
                  <a:schemeClr val="tx1"/>
                </a:solidFill>
              </a:rPr>
              <a:t>:</a:t>
            </a:r>
            <a:endParaRPr lang="en-US" sz="32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i="1" dirty="0" smtClean="0">
                <a:solidFill>
                  <a:schemeClr val="tx1"/>
                </a:solidFill>
              </a:rPr>
              <a:t>1907</a:t>
            </a:r>
            <a:r>
              <a:rPr lang="uk-UA" sz="3200" i="1" dirty="0" smtClean="0">
                <a:solidFill>
                  <a:schemeClr val="tx1"/>
                </a:solidFill>
              </a:rPr>
              <a:t>: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20432" y="2195661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Caroline </a:t>
            </a:r>
            <a:r>
              <a:rPr lang="en-US" sz="2800" b="1" dirty="0" err="1" smtClean="0">
                <a:solidFill>
                  <a:srgbClr val="FF0000"/>
                </a:solidFill>
              </a:rPr>
              <a:t>Balestier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64448" y="2987749"/>
            <a:ext cx="3260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Josephine &amp; Elsie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56336" y="370782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John (died in WWI)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52280" y="4427909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poem “</a:t>
            </a:r>
            <a:r>
              <a:rPr lang="en-US" sz="2800" b="1" i="1" dirty="0" smtClean="0">
                <a:solidFill>
                  <a:srgbClr val="FF0000"/>
                </a:solidFill>
              </a:rPr>
              <a:t>If…”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80272" y="5147989"/>
            <a:ext cx="2900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the Noble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Prise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nteresting </a:t>
            </a:r>
            <a:r>
              <a:rPr lang="en-US" dirty="0" smtClean="0"/>
              <a:t>facts about </a:t>
            </a:r>
            <a:r>
              <a:rPr lang="en-US" dirty="0" err="1" smtClean="0"/>
              <a:t>R.Kipling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832" y="1763613"/>
            <a:ext cx="8784975" cy="4981575"/>
          </a:xfrm>
        </p:spPr>
        <p:txBody>
          <a:bodyPr/>
          <a:lstStyle/>
          <a:p>
            <a:r>
              <a:rPr lang="uk-UA" dirty="0" smtClean="0"/>
              <a:t>   </a:t>
            </a:r>
            <a:r>
              <a:rPr lang="en-US" dirty="0" smtClean="0"/>
              <a:t>Rudyard Kipling was </a:t>
            </a:r>
            <a:r>
              <a:rPr lang="en-US" dirty="0" smtClean="0"/>
              <a:t>named after Rudyard Lake.</a:t>
            </a:r>
          </a:p>
          <a:p>
            <a:pPr algn="just"/>
            <a:r>
              <a:rPr lang="uk-UA" dirty="0" smtClean="0"/>
              <a:t>   </a:t>
            </a:r>
            <a:r>
              <a:rPr lang="en-US" dirty="0" smtClean="0"/>
              <a:t>He </a:t>
            </a:r>
            <a:r>
              <a:rPr lang="en-US" dirty="0" smtClean="0"/>
              <a:t>lived with foster parents, who beat </a:t>
            </a:r>
            <a:r>
              <a:rPr lang="en-US" dirty="0" smtClean="0"/>
              <a:t>and</a:t>
            </a:r>
            <a:r>
              <a:rPr lang="uk-UA" dirty="0" smtClean="0"/>
              <a:t> </a:t>
            </a:r>
            <a:r>
              <a:rPr lang="en-US" dirty="0" smtClean="0"/>
              <a:t>bullied </a:t>
            </a:r>
            <a:r>
              <a:rPr lang="en-US" dirty="0" smtClean="0"/>
              <a:t>the </a:t>
            </a:r>
            <a:r>
              <a:rPr lang="en-US" dirty="0" smtClean="0"/>
              <a:t>boy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uk-UA" dirty="0" smtClean="0"/>
              <a:t>   </a:t>
            </a:r>
            <a:r>
              <a:rPr lang="en-US" dirty="0" smtClean="0"/>
              <a:t>By </a:t>
            </a:r>
            <a:r>
              <a:rPr lang="en-US" dirty="0" smtClean="0"/>
              <a:t>the age of 11, Kipling was on the verge of a nervous breakdown. </a:t>
            </a:r>
          </a:p>
          <a:p>
            <a:r>
              <a:rPr lang="uk-UA" dirty="0" smtClean="0"/>
              <a:t>   </a:t>
            </a:r>
            <a:r>
              <a:rPr lang="en-US" dirty="0" smtClean="0"/>
              <a:t>By </a:t>
            </a:r>
            <a:r>
              <a:rPr lang="en-US" dirty="0" smtClean="0"/>
              <a:t>the age of 32, he was the highest paid writer in the world.</a:t>
            </a:r>
          </a:p>
          <a:p>
            <a:r>
              <a:rPr lang="uk-UA" dirty="0" smtClean="0"/>
              <a:t>   </a:t>
            </a:r>
            <a:r>
              <a:rPr lang="en-US" dirty="0" smtClean="0"/>
              <a:t>He </a:t>
            </a:r>
            <a:r>
              <a:rPr lang="en-US" dirty="0" smtClean="0"/>
              <a:t>lost two children: Josephine and John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Rudyard Kipling - If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0113124" cy="755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едьярд Киплинг-Если .av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397"/>
            <a:ext cx="10080625" cy="756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3037" cy="74190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Check all the statements that are true, according to the poem. 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9" y="1043533"/>
            <a:ext cx="7057354" cy="60486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/>
              <a:t>a.</a:t>
            </a:r>
            <a:r>
              <a:rPr lang="uk-UA" sz="1800" dirty="0" smtClean="0"/>
              <a:t> </a:t>
            </a:r>
            <a:r>
              <a:rPr lang="en-US" sz="2000" dirty="0" smtClean="0"/>
              <a:t>You should always be calm.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b. You should neither lie nor hate.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c.  Always look your best and speak in a very wise manner.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d.  It’s all right to dream but act on reality.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e.  Realize that you will have both good and bad in your life.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f. When you feel stressed, take some time off. 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g. Adopt to the ways of people in higher social positions.</a:t>
            </a:r>
            <a:endParaRPr lang="uk-UA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h. If you lost everything, you could never start over.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 </a:t>
            </a:r>
            <a:r>
              <a:rPr lang="en-US" sz="2000" dirty="0" err="1" smtClean="0"/>
              <a:t>j.If</a:t>
            </a:r>
            <a:r>
              <a:rPr lang="en-US" sz="2000" dirty="0" smtClean="0"/>
              <a:t> you lost your strength, you would regain it.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j. If you could follow this advice, you would be a strong and excellent man</a:t>
            </a:r>
            <a:r>
              <a:rPr lang="en-US" sz="1800" dirty="0" smtClean="0"/>
              <a:t>.</a:t>
            </a:r>
          </a:p>
          <a:p>
            <a:pPr marL="400050" indent="-400050">
              <a:lnSpc>
                <a:spcPct val="100000"/>
              </a:lnSpc>
              <a:buAutoNum type="romanLcPeriod"/>
            </a:pPr>
            <a:endParaRPr lang="en-US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60192" y="1043533"/>
            <a:ext cx="1849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33CC"/>
                </a:solidFill>
              </a:rPr>
              <a:t>True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2240" y="1475581"/>
            <a:ext cx="64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33CC"/>
                </a:solidFill>
              </a:rPr>
              <a:t>True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2320" y="2483693"/>
            <a:ext cx="64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33CC"/>
                </a:solidFill>
              </a:rPr>
              <a:t>True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552" y="2915741"/>
            <a:ext cx="64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33CC"/>
                </a:solidFill>
              </a:rPr>
              <a:t>True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92440" y="4427909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False</a:t>
            </a:r>
            <a:endParaRPr lang="uk-UA" dirty="0" smtClean="0"/>
          </a:p>
          <a:p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0392" y="4859957"/>
            <a:ext cx="64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33CC"/>
                </a:solidFill>
              </a:rPr>
              <a:t>True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28544" y="197963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False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04408" y="341979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False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12520" y="3851845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False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28544" y="5364013"/>
            <a:ext cx="64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33CC"/>
                </a:solidFill>
              </a:rPr>
              <a:t>True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056" y="0"/>
            <a:ext cx="475252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10080625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Rudyard Kipling's The Jungle Book (1994) Traile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0080624" cy="756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36866</TotalTime>
  <Words>543</Words>
  <Application>Microsoft Office PowerPoint</Application>
  <PresentationFormat>Произвольный</PresentationFormat>
  <Paragraphs>108</Paragraphs>
  <Slides>22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Rudiard Kipling “If…”  and “The  Jungle Book”.</vt:lpstr>
      <vt:lpstr>  Rudyard Kipling </vt:lpstr>
      <vt:lpstr>Слайд 3</vt:lpstr>
      <vt:lpstr> Interesting facts about R.Kipling</vt:lpstr>
      <vt:lpstr>Слайд 5</vt:lpstr>
      <vt:lpstr>Слайд 6</vt:lpstr>
      <vt:lpstr>1. Check all the statements that are true, according to the poem. </vt:lpstr>
      <vt:lpstr>Слайд 8</vt:lpstr>
      <vt:lpstr>Слайд 9</vt:lpstr>
      <vt:lpstr>Слайд 10</vt:lpstr>
      <vt:lpstr>Mawgli</vt:lpstr>
      <vt:lpstr>Akela </vt:lpstr>
      <vt:lpstr>Baloo </vt:lpstr>
      <vt:lpstr>Слайд 14</vt:lpstr>
      <vt:lpstr>  Shere Khan  </vt:lpstr>
      <vt:lpstr>Слайд 16</vt:lpstr>
      <vt:lpstr>Слайд 17</vt:lpstr>
      <vt:lpstr>Choose the correct answer</vt:lpstr>
      <vt:lpstr>Слайд 19</vt:lpstr>
      <vt:lpstr>Слайд 20</vt:lpstr>
      <vt:lpstr>Answer the questions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Ольга</cp:lastModifiedBy>
  <cp:revision>197</cp:revision>
  <cp:lastPrinted>1601-01-01T00:00:00Z</cp:lastPrinted>
  <dcterms:created xsi:type="dcterms:W3CDTF">2011-11-02T10:10:55Z</dcterms:created>
  <dcterms:modified xsi:type="dcterms:W3CDTF">2013-02-21T19:34:34Z</dcterms:modified>
</cp:coreProperties>
</file>