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19811-CCC4-31D3-9586-2136A2902F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4900" b="1" i="0" dirty="0">
                <a:solidFill>
                  <a:srgbClr val="FF0000"/>
                </a:solidFill>
                <a:effectLst/>
                <a:latin typeface="Montserrat" panose="020B0604020202020204" pitchFamily="2" charset="-52"/>
              </a:rPr>
              <a:t>Мінна безпека. Що потрібно знати та виконувати</a:t>
            </a:r>
            <a:br>
              <a:rPr lang="ru-RU" b="1" i="0" dirty="0">
                <a:solidFill>
                  <a:srgbClr val="000000"/>
                </a:solidFill>
                <a:effectLst/>
                <a:latin typeface="Montserrat" panose="020B0604020202020204" pitchFamily="2" charset="-52"/>
              </a:rPr>
            </a:b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ED4BA68-3F48-4831-2787-D33D2C3D8D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2000" dirty="0">
                <a:solidFill>
                  <a:srgbClr val="00B0F0"/>
                </a:solidFill>
              </a:rPr>
              <a:t>Розробив</a:t>
            </a:r>
          </a:p>
          <a:p>
            <a:r>
              <a:rPr lang="uk-UA" sz="2000" dirty="0">
                <a:solidFill>
                  <a:srgbClr val="00B0F0"/>
                </a:solidFill>
              </a:rPr>
              <a:t>Карпенко М.В.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28A11D-FB27-0F65-0E89-2BC2A1724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87" y="2711891"/>
            <a:ext cx="3209885" cy="31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6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001D0E-EA35-407C-630C-232E4BED6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720" y="112313"/>
            <a:ext cx="6231540" cy="594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B5E17A8-CFDB-224E-3280-358D9EEA747B}"/>
              </a:ext>
            </a:extLst>
          </p:cNvPr>
          <p:cNvSpPr/>
          <p:nvPr/>
        </p:nvSpPr>
        <p:spPr>
          <a:xfrm>
            <a:off x="238540" y="2107095"/>
            <a:ext cx="113968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dirty="0">
                <a:ln w="0"/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!</a:t>
            </a:r>
          </a:p>
        </p:txBody>
      </p:sp>
    </p:spTree>
    <p:extLst>
      <p:ext uri="{BB962C8B-B14F-4D97-AF65-F5344CB8AC3E}">
        <p14:creationId xmlns:p14="http://schemas.microsoft.com/office/powerpoint/2010/main" val="193377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87C4D3-1679-6930-0DCF-C7C140D9A17A}"/>
              </a:ext>
            </a:extLst>
          </p:cNvPr>
          <p:cNvSpPr txBox="1"/>
          <p:nvPr/>
        </p:nvSpPr>
        <p:spPr>
          <a:xfrm>
            <a:off x="821635" y="233427"/>
            <a:ext cx="10641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uk-UA" sz="2800" b="1" i="0" dirty="0">
                <a:solidFill>
                  <a:srgbClr val="FF0000"/>
                </a:solidFill>
                <a:effectLst/>
                <a:latin typeface="Montserrat" panose="00000500000000000000" pitchFamily="2" charset="-52"/>
              </a:rPr>
              <a:t>Мінна безпека. Що потрібно знати та виконувати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A7032-8360-836D-B3D3-28C72D3EE31E}"/>
              </a:ext>
            </a:extLst>
          </p:cNvPr>
          <p:cNvSpPr txBox="1"/>
          <p:nvPr/>
        </p:nvSpPr>
        <p:spPr>
          <a:xfrm>
            <a:off x="371061" y="741405"/>
            <a:ext cx="1099930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Оминайте снаряди, які не розірвались. Під час обстрілу деякі снаряди можуть не спрацювати одразу. Але вони готові вибухнути будь-якої миті. Не можна підбирати такі «трофеї».</a:t>
            </a:r>
          </a:p>
          <a:p>
            <a:pPr algn="l"/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беріть  в руки знайдені предмети. Зокрема, дитячі іграшки та гаджети, які розкидані на землі - це можуть бути замасковані вибухові пристрої. </a:t>
            </a:r>
          </a:p>
          <a:p>
            <a:pPr algn="l"/>
            <a:r>
              <a:rPr lang="uk-UA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Заборонено: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наближатися до вибухонебезпечного предмета;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пересувати його або брати до рук;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розбирати, кидати, бити по ньому;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розпалювати поряд багаття або кидати в нього предмет;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приносити вибухонебезпечний предмет додому.</a:t>
            </a:r>
          </a:p>
          <a:p>
            <a:pPr algn="l"/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усі подібні знахідки повідомляйте рятувальників (</a:t>
            </a:r>
            <a:r>
              <a:rPr lang="uk-UA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101) або національну поліцію (</a:t>
            </a:r>
            <a:r>
              <a:rPr lang="uk-UA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102)</a:t>
            </a:r>
          </a:p>
        </p:txBody>
      </p:sp>
    </p:spTree>
    <p:extLst>
      <p:ext uri="{BB962C8B-B14F-4D97-AF65-F5344CB8AC3E}">
        <p14:creationId xmlns:p14="http://schemas.microsoft.com/office/powerpoint/2010/main" val="124077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EC18DD-E580-0851-A4A9-398CFB5FE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313"/>
            <a:ext cx="6065698" cy="50557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7EEEAC-6937-03CC-9C64-83C9D151F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21" y="360962"/>
            <a:ext cx="5764696" cy="50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3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060EAC-66D7-A283-F1A5-827B979AA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673" y="357808"/>
            <a:ext cx="6003235" cy="541351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A7DEB5-1EEE-01A7-4379-97C627215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808"/>
            <a:ext cx="6167673" cy="541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5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69900C-2F1E-A9E3-B869-197BF341A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3" y="218661"/>
            <a:ext cx="5995675" cy="58353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1D44AC-6DDE-75D4-ADB8-09504216A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269" y="215348"/>
            <a:ext cx="5685184" cy="583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0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911670-4858-F811-825D-5893F971D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516835"/>
            <a:ext cx="6068723" cy="56321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4DD1CB-2D77-2F6B-95DB-122F8564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132" y="516835"/>
            <a:ext cx="5817851" cy="56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0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6FF334-CE21-86AF-F81A-1BBD556AE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25"/>
            <a:ext cx="5865780" cy="53803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FB3DBF-1141-94AA-EB40-3F5BCA5CE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525" y="463826"/>
            <a:ext cx="5990974" cy="53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4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FE3300-BB7A-6315-C1E1-AB89795B4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1" y="463825"/>
            <a:ext cx="6096000" cy="54135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553086-F42D-0BD1-9726-6DAEDBF6D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271" y="463824"/>
            <a:ext cx="5875558" cy="54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2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2EAD62-3322-B284-2F77-0EE11ED26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7" y="569843"/>
            <a:ext cx="6035042" cy="53008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9D3968-340C-D362-F4D9-2E59D4BFE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557" y="569843"/>
            <a:ext cx="6035043" cy="53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42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а подія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TM04033927[[fn=Основна подія]]</Template>
  <TotalTime>40</TotalTime>
  <Words>139</Words>
  <Application>Microsoft Office PowerPoint</Application>
  <PresentationFormat>Широкий екран</PresentationFormat>
  <Paragraphs>14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Impact</vt:lpstr>
      <vt:lpstr>Montserrat</vt:lpstr>
      <vt:lpstr>Times New Roman</vt:lpstr>
      <vt:lpstr>Основна подія</vt:lpstr>
      <vt:lpstr>Мінна безпека. Що потрібно знати та виконувати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Мінна безпека. Що потрібно знати та виконувати </dc:title>
  <dc:creator>Misha</dc:creator>
  <cp:lastModifiedBy>Misha</cp:lastModifiedBy>
  <cp:revision>1</cp:revision>
  <dcterms:created xsi:type="dcterms:W3CDTF">2023-03-17T12:24:13Z</dcterms:created>
  <dcterms:modified xsi:type="dcterms:W3CDTF">2023-03-17T13:04:43Z</dcterms:modified>
</cp:coreProperties>
</file>