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277" r:id="rId2"/>
    <p:sldId id="290" r:id="rId3"/>
    <p:sldId id="289" r:id="rId4"/>
    <p:sldId id="291" r:id="rId5"/>
    <p:sldId id="292" r:id="rId6"/>
    <p:sldId id="293" r:id="rId7"/>
    <p:sldId id="29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5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7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7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921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44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28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8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0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88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20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9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00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2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6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15D1-405D-4FCF-AB70-562F9DB9E69F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CBDECF-04C6-4ED5-B121-1169BA191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  <p:sldLayoutId id="2147484368" r:id="rId12"/>
    <p:sldLayoutId id="2147484369" r:id="rId13"/>
    <p:sldLayoutId id="2147484370" r:id="rId14"/>
    <p:sldLayoutId id="2147484371" r:id="rId15"/>
    <p:sldLayoutId id="21474843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 txBox="1">
            <a:spLocks/>
          </p:cNvSpPr>
          <p:nvPr/>
        </p:nvSpPr>
        <p:spPr>
          <a:xfrm>
            <a:off x="1609500" y="620773"/>
            <a:ext cx="1581665" cy="373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822185A-496F-4C70-9D8D-D70AC743BCEE}" type="datetime1">
              <a:rPr lang="uk-UA" sz="2400" b="1" smtClean="0">
                <a:solidFill>
                  <a:schemeClr val="bg1"/>
                </a:solidFill>
              </a:rPr>
              <a:pPr algn="ctr"/>
              <a:t>14.03.2023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068" y="1591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Сьогодні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62" y="246184"/>
            <a:ext cx="9083841" cy="101111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Гра  «Додай  слово»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615" y="1842904"/>
            <a:ext cx="133574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4000" b="1" dirty="0" err="1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Тах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4000" b="1" dirty="0" err="1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тах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4000" b="1" dirty="0" err="1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тах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прилетів цікавий ...</a:t>
            </a:r>
            <a:endParaRPr lang="ru-RU" sz="40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Ель – ель – ель – може це 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...?</a:t>
            </a:r>
            <a:endParaRPr lang="ru-RU" sz="40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Ока – ока – ока – це скрекоче 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ru-RU" sz="40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Уля – </a:t>
            </a: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уля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уля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а може це 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 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40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Иця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иця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иця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маленька </a:t>
            </a:r>
            <a:r>
              <a:rPr lang="uk-UA" sz="40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endParaRPr lang="ru-RU" sz="40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uk-UA" sz="4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переспівав всіх …</a:t>
            </a:r>
            <a:endParaRPr lang="ru-RU" sz="40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400" b="1" i="1" dirty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Птах, журавель, синиця, зозуля, сорока, шпак.</a:t>
            </a:r>
            <a:endParaRPr lang="ru-RU" sz="4400" b="1" i="1" dirty="0"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38" y="1344375"/>
            <a:ext cx="3235801" cy="144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6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 txBox="1">
            <a:spLocks/>
          </p:cNvSpPr>
          <p:nvPr/>
        </p:nvSpPr>
        <p:spPr>
          <a:xfrm>
            <a:off x="1609500" y="620773"/>
            <a:ext cx="1581665" cy="373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822185A-496F-4C70-9D8D-D70AC743BCEE}" type="datetime1">
              <a:rPr lang="uk-UA" sz="2400" b="1" smtClean="0">
                <a:solidFill>
                  <a:schemeClr val="bg1"/>
                </a:solidFill>
              </a:rPr>
              <a:pPr algn="ctr"/>
              <a:t>14.03.2023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068" y="1591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Сьогодні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62" y="246184"/>
            <a:ext cx="9083841" cy="101111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Гра  «Додай  слово»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0002" y="1852952"/>
            <a:ext cx="13357412" cy="452431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48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Ух – ух – ух – ціла зграйка ...</a:t>
            </a:r>
            <a:endParaRPr lang="ru-RU" sz="48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8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Ла – ла – ла – мед збирає …</a:t>
            </a:r>
            <a:endParaRPr lang="ru-RU" sz="4800" b="1" dirty="0" smtClean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8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Ах – ах – ах – як багато … </a:t>
            </a:r>
            <a:r>
              <a:rPr lang="uk-UA" sz="48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ru-RU" sz="48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8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Ар – ар – ар – ось летить … </a:t>
            </a:r>
            <a:r>
              <a:rPr lang="uk-UA" sz="48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48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800" b="1" dirty="0" err="1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Іль</a:t>
            </a:r>
            <a:r>
              <a:rPr lang="uk-UA" sz="48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4800" b="1" dirty="0" err="1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іль</a:t>
            </a:r>
            <a:r>
              <a:rPr lang="uk-UA" sz="48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4800" b="1" dirty="0" err="1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іль</a:t>
            </a:r>
            <a:r>
              <a:rPr lang="uk-UA" sz="4800" b="1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 загудів ...</a:t>
            </a:r>
            <a:endParaRPr lang="ru-RU" sz="4800" b="1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Мух, бджола, комах, комар</a:t>
            </a:r>
            <a:r>
              <a:rPr lang="uk-UA" sz="48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4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джміль.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38" y="1344375"/>
            <a:ext cx="3235801" cy="144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 txBox="1">
            <a:spLocks/>
          </p:cNvSpPr>
          <p:nvPr/>
        </p:nvSpPr>
        <p:spPr>
          <a:xfrm>
            <a:off x="1609500" y="620773"/>
            <a:ext cx="1581665" cy="373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822185A-496F-4C70-9D8D-D70AC743BCEE}" type="datetime1">
              <a:rPr lang="uk-UA" sz="2400" b="1" smtClean="0">
                <a:solidFill>
                  <a:schemeClr val="bg1"/>
                </a:solidFill>
              </a:rPr>
              <a:pPr algn="ctr"/>
              <a:t>14.03.2023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068" y="1591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Сьогодні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62" y="246184"/>
            <a:ext cx="9083841" cy="101111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Гра  «Додай  слово»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38" y="1344375"/>
            <a:ext cx="3235801" cy="14407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2417" y="1820764"/>
            <a:ext cx="11569422" cy="44627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 – ді – 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  – ми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працюєм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 …</a:t>
            </a:r>
          </a:p>
          <a:p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там посадимо …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червоненький…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і зелений …</a:t>
            </a:r>
          </a:p>
          <a:p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і смачненький …</a:t>
            </a:r>
          </a:p>
          <a:p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корисні …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Городі, часник, буряк, огірок</a:t>
            </a:r>
            <a:r>
              <a:rPr lang="uk-UA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помідор, </a:t>
            </a:r>
            <a:r>
              <a:rPr lang="uk-UA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овочі.</a:t>
            </a:r>
            <a:endParaRPr lang="ru-RU" sz="4400" b="1" i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88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 txBox="1">
            <a:spLocks/>
          </p:cNvSpPr>
          <p:nvPr/>
        </p:nvSpPr>
        <p:spPr>
          <a:xfrm>
            <a:off x="1609500" y="620773"/>
            <a:ext cx="1581665" cy="373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822185A-496F-4C70-9D8D-D70AC743BCEE}" type="datetime1">
              <a:rPr lang="uk-UA" sz="2400" b="1" smtClean="0">
                <a:solidFill>
                  <a:schemeClr val="bg1"/>
                </a:solidFill>
              </a:rPr>
              <a:pPr algn="ctr"/>
              <a:t>14.03.2023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068" y="1591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Сьогодні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62" y="246184"/>
            <a:ext cx="9083841" cy="101111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Гра  «Додай  слово»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853" y="1751565"/>
            <a:ext cx="13357412" cy="48320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Ику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ику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ику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ми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поїдем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в...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Афа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афа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афа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там живе…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має ріг …</a:t>
            </a:r>
          </a:p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воді ...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швидко бігає ...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 траві сховався…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Африку, жирафа, носоріг, крокодил, страус, лев</a:t>
            </a:r>
            <a:r>
              <a:rPr lang="uk-UA" sz="44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i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38" y="1344375"/>
            <a:ext cx="3235801" cy="144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2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 txBox="1">
            <a:spLocks/>
          </p:cNvSpPr>
          <p:nvPr/>
        </p:nvSpPr>
        <p:spPr>
          <a:xfrm>
            <a:off x="1609500" y="620773"/>
            <a:ext cx="1581665" cy="373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822185A-496F-4C70-9D8D-D70AC743BCEE}" type="datetime1">
              <a:rPr lang="uk-UA" sz="2400" b="1" smtClean="0">
                <a:solidFill>
                  <a:schemeClr val="bg1"/>
                </a:solidFill>
              </a:rPr>
              <a:pPr algn="ctr"/>
              <a:t>14.03.2023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068" y="1591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Сьогодні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62" y="246184"/>
            <a:ext cx="9083841" cy="101111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Гра  «Додай  слово»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38" y="1344375"/>
            <a:ext cx="3235801" cy="14407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2417" y="1820764"/>
            <a:ext cx="11569422" cy="45243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 здирай ...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покусали </a:t>
            </a:r>
            <a:r>
              <a:rPr lang="uk-UA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 – ар – ар – сів на чоло ... 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 школі в нас співає ...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 – ра – ра – на дереві </a:t>
            </a:r>
            <a:r>
              <a:rPr lang="uk-UA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4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Кору, комарі, комар, хор, кора</a:t>
            </a:r>
            <a:r>
              <a:rPr lang="uk-UA" sz="4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b="1" i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44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 txBox="1">
            <a:spLocks/>
          </p:cNvSpPr>
          <p:nvPr/>
        </p:nvSpPr>
        <p:spPr>
          <a:xfrm>
            <a:off x="1609500" y="620773"/>
            <a:ext cx="1581665" cy="373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822185A-496F-4C70-9D8D-D70AC743BCEE}" type="datetime1">
              <a:rPr lang="uk-UA" sz="2400" b="1" smtClean="0">
                <a:solidFill>
                  <a:schemeClr val="bg1"/>
                </a:solidFill>
              </a:rPr>
              <a:pPr algn="ctr"/>
              <a:t>14.03.2023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068" y="1591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Сьогодні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62" y="246184"/>
            <a:ext cx="9083841" cy="101111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Гра  «Додай  слово»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38" y="1344375"/>
            <a:ext cx="3235801" cy="14407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756756"/>
            <a:ext cx="12866111" cy="483209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Дза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дза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дза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   полі ...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 – ес – ес – люблять коні ...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– то – то – </a:t>
            </a:r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достигає …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Иця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иця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иця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колоситься …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Інь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інь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інь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ми </a:t>
            </a:r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збираємо …</a:t>
            </a:r>
            <a:endParaRPr lang="uk-UA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</a:t>
            </a: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</a:t>
            </a:r>
            <a:r>
              <a:rPr lang="uk-UA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рослини …</a:t>
            </a:r>
            <a:endParaRPr lang="uk-UA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Кукурудза, овес, жито, пшениця, ячмінь, зернові.</a:t>
            </a:r>
            <a:endParaRPr lang="ru-RU" sz="4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1"/>
          <p:cNvSpPr txBox="1">
            <a:spLocks/>
          </p:cNvSpPr>
          <p:nvPr/>
        </p:nvSpPr>
        <p:spPr>
          <a:xfrm>
            <a:off x="1609500" y="620773"/>
            <a:ext cx="1581665" cy="373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822185A-496F-4C70-9D8D-D70AC743BCEE}" type="datetime1">
              <a:rPr lang="uk-UA" sz="2400" b="1" smtClean="0">
                <a:solidFill>
                  <a:schemeClr val="bg1"/>
                </a:solidFill>
              </a:rPr>
              <a:pPr algn="ctr"/>
              <a:t>14.03.2023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068" y="1591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Сьогодні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7662" y="246184"/>
            <a:ext cx="9083841" cy="101111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Гра  «Додай  слово»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199" y="1344375"/>
            <a:ext cx="3235801" cy="14407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91402" y="1921248"/>
            <a:ext cx="11569422" cy="45243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знесла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курочка ...</a:t>
            </a:r>
          </a:p>
          <a:p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золоте ... </a:t>
            </a:r>
          </a:p>
          <a:p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умите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r>
              <a:rPr lang="ru-RU" sz="4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Яйце, яйце, </a:t>
            </a:r>
            <a:r>
              <a:rPr lang="ru-RU" sz="4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кільце</a:t>
            </a:r>
            <a:r>
              <a:rPr lang="ru-RU" sz="4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віконце</a:t>
            </a:r>
            <a:r>
              <a:rPr lang="ru-RU" sz="4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лице.</a:t>
            </a:r>
          </a:p>
        </p:txBody>
      </p:sp>
    </p:spTree>
    <p:extLst>
      <p:ext uri="{BB962C8B-B14F-4D97-AF65-F5344CB8AC3E}">
        <p14:creationId xmlns:p14="http://schemas.microsoft.com/office/powerpoint/2010/main" val="267709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480</Words>
  <Application>Microsoft Office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Інна</dc:creator>
  <cp:lastModifiedBy>Інна</cp:lastModifiedBy>
  <cp:revision>49</cp:revision>
  <dcterms:created xsi:type="dcterms:W3CDTF">2023-03-07T19:48:22Z</dcterms:created>
  <dcterms:modified xsi:type="dcterms:W3CDTF">2023-03-14T17:23:31Z</dcterms:modified>
</cp:coreProperties>
</file>