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68" r:id="rId4"/>
    <p:sldId id="264" r:id="rId5"/>
    <p:sldId id="260" r:id="rId6"/>
    <p:sldId id="259" r:id="rId7"/>
    <p:sldId id="266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00A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38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85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89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3220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47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193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395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558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30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43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98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101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7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5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6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7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8864DE5-8863-49E0-B6CF-C80B1ACD18C0}" type="datetimeFigureOut">
              <a:rPr lang="ru-RU" smtClean="0"/>
              <a:t>07.03.2023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48367-EF2B-441A-8F31-083A265D6A6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0518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1295" y="3174054"/>
            <a:ext cx="228780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бек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13647" y="2868270"/>
            <a:ext cx="55018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борода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2293" y="1332219"/>
            <a:ext cx="19928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бік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3935" y="5032638"/>
            <a:ext cx="37577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білка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46769" y="1271464"/>
            <a:ext cx="43236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балка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72433" y="1972532"/>
            <a:ext cx="1752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за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45217" y="1725280"/>
            <a:ext cx="48253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бринза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93171" y="1398888"/>
            <a:ext cx="262283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буд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014779" y="3685207"/>
            <a:ext cx="30027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брат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385586" y="2376681"/>
            <a:ext cx="53591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болото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195838" y="1143223"/>
            <a:ext cx="41104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977858" y="4529290"/>
            <a:ext cx="43797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банан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94181" y="3772812"/>
            <a:ext cx="16738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756713" y="3174054"/>
            <a:ext cx="25763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боз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670515" y="5052094"/>
            <a:ext cx="30588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бинт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13123" y="4267264"/>
            <a:ext cx="4421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береза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34925" y="3683485"/>
            <a:ext cx="42322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287729" y="2468041"/>
            <a:ext cx="31502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бант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24939" y="4710105"/>
            <a:ext cx="255871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19134" y="4128048"/>
            <a:ext cx="41697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брови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420969" y="2461831"/>
            <a:ext cx="411042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317655" y="3301712"/>
            <a:ext cx="28392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бим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1" y="4468315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046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72578">
        <p:fade/>
      </p:transition>
    </mc:Choice>
    <mc:Fallback xmlns="">
      <p:transition spd="med" advTm="7257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9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650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80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950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250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550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850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6150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63972" y="2667661"/>
            <a:ext cx="336021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хата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03197" y="2552232"/>
            <a:ext cx="4411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халва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33793" y="1127024"/>
            <a:ext cx="19319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77539" y="5252487"/>
            <a:ext cx="32912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хуга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376" y="1024426"/>
            <a:ext cx="35589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хвіст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9719" y="1503290"/>
            <a:ext cx="708559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хмаринка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202" y="2790603"/>
            <a:ext cx="48926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холод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247597" y="3517484"/>
            <a:ext cx="44919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мохер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44902" y="5363182"/>
            <a:ext cx="74222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холодний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804719" y="4282066"/>
            <a:ext cx="292099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хліб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200679" y="873684"/>
            <a:ext cx="382829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муха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60221" y="3436943"/>
            <a:ext cx="2499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рух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166469" y="3772812"/>
            <a:ext cx="39292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хижа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128639" y="4080232"/>
            <a:ext cx="136608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хі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66050" y="4108544"/>
            <a:ext cx="33938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хрип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472187" y="1515570"/>
            <a:ext cx="451758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хурма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999083" y="909428"/>
            <a:ext cx="31630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мох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48807" y="4775731"/>
            <a:ext cx="70439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хамелеон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56237" y="1969499"/>
            <a:ext cx="46394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хмара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865732" y="3163361"/>
            <a:ext cx="264687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пух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388850" y="4985493"/>
            <a:ext cx="58817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хустина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32736" y="5344390"/>
            <a:ext cx="34339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сміх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1" y="4465612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3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8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75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25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75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25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275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625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975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1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325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75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8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25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375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5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725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90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75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25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425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7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7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6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775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95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6125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3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6475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665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6825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7175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735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7525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1295" y="3174054"/>
            <a:ext cx="228780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бек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57997" y="3334501"/>
            <a:ext cx="396615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шина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97766" y="1332219"/>
            <a:ext cx="29819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7287" y="5252487"/>
            <a:ext cx="4411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башта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5514" y="1660545"/>
            <a:ext cx="508023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шишка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96128" y="1672817"/>
            <a:ext cx="479330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шапка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84465" y="3311321"/>
            <a:ext cx="59843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машина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95149" y="1398888"/>
            <a:ext cx="22188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563749" y="4838365"/>
            <a:ext cx="31694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шок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60298" y="3848931"/>
            <a:ext cx="407996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шанс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658075" y="1179366"/>
            <a:ext cx="22829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894214" y="2425617"/>
            <a:ext cx="576952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шишкар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94181" y="3772812"/>
            <a:ext cx="16738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8152499" y="5151868"/>
            <a:ext cx="29819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шик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940520" y="4696976"/>
            <a:ext cx="41537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кішка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51188" y="4143160"/>
            <a:ext cx="298351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баш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818149" y="2480701"/>
            <a:ext cx="42322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49052" y="2479797"/>
            <a:ext cx="53110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каштан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87165" y="1248000"/>
            <a:ext cx="255871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19134" y="4128048"/>
            <a:ext cx="41697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брови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236097" y="2461831"/>
            <a:ext cx="24801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кіш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43327" y="1124808"/>
            <a:ext cx="52485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баштан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8" y="444492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181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75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7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75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25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75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425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775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125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475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825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175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525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70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75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85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900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175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35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525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7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875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605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6225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7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4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6575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75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6925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87134" y="2703514"/>
            <a:ext cx="38074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гамір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5295" y="3437665"/>
            <a:ext cx="223330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гру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87821" y="997315"/>
            <a:ext cx="314381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рагу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47750" y="5288340"/>
            <a:ext cx="304442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гімн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8083" y="1536800"/>
            <a:ext cx="33890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гора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43799" y="1708670"/>
            <a:ext cx="299152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гриб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46799" y="2684226"/>
            <a:ext cx="31550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губа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56735" y="1434741"/>
            <a:ext cx="17892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го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605479" y="5048390"/>
            <a:ext cx="318228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друг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11201" y="4317919"/>
            <a:ext cx="580158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гармата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900713" y="1215219"/>
            <a:ext cx="32912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нуга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467030" y="3472796"/>
            <a:ext cx="417935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гирло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27901" y="3808665"/>
            <a:ext cx="10999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гі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691604" y="4116085"/>
            <a:ext cx="373371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гном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895534" y="3959022"/>
            <a:ext cx="596349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подруга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848938" y="2417054"/>
            <a:ext cx="35365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нога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516093" y="2162237"/>
            <a:ext cx="34034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дуга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411244" y="2938853"/>
            <a:ext cx="317907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горб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521723" y="976791"/>
            <a:ext cx="154401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013792" y="3199214"/>
            <a:ext cx="384432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груба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042986" y="1872485"/>
            <a:ext cx="346280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гірка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081465" y="1160661"/>
            <a:ext cx="166584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га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2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49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25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75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25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7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75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7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425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7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775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75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9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125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7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475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6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825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7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175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75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4525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75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70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875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7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5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225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7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7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575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75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75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5925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75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1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6275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7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645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6500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6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6775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95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7125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75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1295" y="3174054"/>
            <a:ext cx="228780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бек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02157" y="2915288"/>
            <a:ext cx="266290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аза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23365" y="868943"/>
            <a:ext cx="181492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тік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18938" y="5032638"/>
            <a:ext cx="39677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мала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8275" y="2195663"/>
            <a:ext cx="730199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морозиво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67050" y="1690135"/>
            <a:ext cx="354937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клан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54257" y="1725280"/>
            <a:ext cx="20072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вік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36483" y="1041471"/>
            <a:ext cx="24368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922369" y="1327902"/>
            <a:ext cx="31646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тато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44542" y="2044519"/>
            <a:ext cx="22541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тот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982005" y="994737"/>
            <a:ext cx="43059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банка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01853" y="4529290"/>
            <a:ext cx="353173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рана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94181" y="3772812"/>
            <a:ext cx="16738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439866" y="1119774"/>
            <a:ext cx="16626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ру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843640" y="5052094"/>
            <a:ext cx="271260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лак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749908" y="3849834"/>
            <a:ext cx="193193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ме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730442" y="3683485"/>
            <a:ext cx="304121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сум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306164" y="2468041"/>
            <a:ext cx="311335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м</a:t>
            </a:r>
            <a:b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uk-UA" sz="9600" b="1" cap="all" dirty="0" err="1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ама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30549" y="4710105"/>
            <a:ext cx="254749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рак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48407" y="2693102"/>
            <a:ext cx="18758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зір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007871" y="2188173"/>
            <a:ext cx="42466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варан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09691" y="3301712"/>
            <a:ext cx="36551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крам</a:t>
            </a:r>
            <a:endParaRPr lang="uk-UA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029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9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650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80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950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250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550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850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6150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31295" y="3174054"/>
            <a:ext cx="228780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бек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02157" y="2915288"/>
            <a:ext cx="266290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аза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34398" y="868943"/>
            <a:ext cx="19928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бік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3935" y="5032638"/>
            <a:ext cx="375776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білка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924" y="1275504"/>
            <a:ext cx="29658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мак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98935" y="1972532"/>
            <a:ext cx="2499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кріт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54257" y="1725280"/>
            <a:ext cx="200728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вік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93171" y="1398888"/>
            <a:ext cx="262283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дуб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922369" y="1327902"/>
            <a:ext cx="316464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тато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8781" y="2044519"/>
            <a:ext cx="242566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рот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982005" y="994737"/>
            <a:ext cx="43059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кабан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401853" y="4529290"/>
            <a:ext cx="353173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рана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294181" y="3772812"/>
            <a:ext cx="16738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бу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443600" y="1119774"/>
            <a:ext cx="36551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нора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643264" y="5052094"/>
            <a:ext cx="31133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err="1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ніна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570557" y="4087636"/>
            <a:ext cx="31219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метр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72972" y="3683485"/>
            <a:ext cx="37561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сила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59488" y="2468041"/>
            <a:ext cx="34067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Arial" panose="020B0604020202020204" pitchFamily="34" charset="0"/>
              </a:rPr>
              <a:t>баба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30549" y="4710105"/>
            <a:ext cx="254749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рак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48407" y="2693102"/>
            <a:ext cx="18758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зір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007871" y="2188173"/>
            <a:ext cx="424667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варан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045144" y="3301712"/>
            <a:ext cx="33842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>
                <a:ln w="0">
                  <a:noFill/>
                </a:ln>
                <a:solidFill>
                  <a:srgbClr val="FFFF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кран</a:t>
            </a:r>
            <a:endParaRPr lang="ru-RU" sz="9600" b="1" cap="all" dirty="0">
              <a:ln w="0">
                <a:noFill/>
              </a:ln>
              <a:solidFill>
                <a:srgbClr val="FFFF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Прямоугольник 26"/>
          <p:cNvSpPr/>
          <p:nvPr/>
        </p:nvSpPr>
        <p:spPr>
          <a:xfrm>
            <a:off x="2476088" y="387829"/>
            <a:ext cx="5355207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259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0"/>
                            </p:stCondLst>
                            <p:childTnLst>
                              <p:par>
                                <p:cTn id="7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5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95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1000"/>
                            </p:stCondLst>
                            <p:childTnLst>
                              <p:par>
                                <p:cTn id="9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85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45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5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9000"/>
                            </p:stCondLst>
                            <p:childTnLst>
                              <p:par>
                                <p:cTn id="16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05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43500"/>
                            </p:stCondLst>
                            <p:childTnLst>
                              <p:par>
                                <p:cTn id="19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46500"/>
                            </p:stCondLst>
                            <p:childTnLst>
                              <p:par>
                                <p:cTn id="20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480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9500"/>
                            </p:stCondLst>
                            <p:childTnLst>
                              <p:par>
                                <p:cTn id="2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2500"/>
                            </p:stCondLst>
                            <p:childTnLst>
                              <p:par>
                                <p:cTn id="22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5500"/>
                            </p:stCondLst>
                            <p:childTnLst>
                              <p:par>
                                <p:cTn id="23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8500"/>
                            </p:stCondLst>
                            <p:childTnLst>
                              <p:par>
                                <p:cTn id="25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61500"/>
                            </p:stCondLst>
                            <p:childTnLst>
                              <p:par>
                                <p:cTn id="26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9" grpId="0"/>
      <p:bldP spid="9" grpId="1"/>
      <p:bldP spid="10" grpId="0"/>
      <p:bldP spid="10" grpId="1"/>
      <p:bldP spid="13" grpId="0"/>
      <p:bldP spid="13" grpId="1"/>
      <p:bldP spid="19" grpId="0"/>
      <p:bldP spid="19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22" grpId="0"/>
      <p:bldP spid="22" grpId="1"/>
      <p:bldP spid="23" grpId="0"/>
      <p:bldP spid="23" grpId="1"/>
      <p:bldP spid="24" grpId="0"/>
      <p:bldP spid="24" grpId="1"/>
      <p:bldP spid="39" grpId="0"/>
      <p:bldP spid="39" grpId="1"/>
      <p:bldP spid="40" grpId="0"/>
      <p:bldP spid="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46813" y="2021404"/>
            <a:ext cx="624683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вікно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41733" y="3742387"/>
            <a:ext cx="691903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спина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9737" y="2759874"/>
            <a:ext cx="875377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голосно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48785" y="1498187"/>
            <a:ext cx="501153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хобот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52618" y="4871820"/>
            <a:ext cx="632039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заліз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41135" y="1688869"/>
            <a:ext cx="921918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ліпити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3872" y="1440924"/>
            <a:ext cx="653964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давайте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4566" y="1142405"/>
            <a:ext cx="5224458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відлига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88490" y="4743715"/>
            <a:ext cx="774053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діти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6307" y="2468465"/>
            <a:ext cx="6424010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драбина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91758" y="4407457"/>
            <a:ext cx="467554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гірка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Прямоугольник 26"/>
          <p:cNvSpPr/>
          <p:nvPr/>
        </p:nvSpPr>
        <p:spPr>
          <a:xfrm>
            <a:off x="2033338" y="341737"/>
            <a:ext cx="6667912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  ШВИДКО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15" grpId="0"/>
      <p:bldP spid="15" grpId="1"/>
      <p:bldP spid="16" grpId="0"/>
      <p:bldP spid="1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Дата 1"/>
          <p:cNvSpPr txBox="1">
            <a:spLocks/>
          </p:cNvSpPr>
          <p:nvPr/>
        </p:nvSpPr>
        <p:spPr>
          <a:xfrm>
            <a:off x="2242546" y="1060714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98916" y="2347298"/>
            <a:ext cx="783005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барви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5987" y="3848220"/>
            <a:ext cx="691903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злива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12959" y="1128720"/>
            <a:ext cx="6077209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раптом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991" y="1087881"/>
            <a:ext cx="6817341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дороги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24211" y="5288340"/>
            <a:ext cx="632039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грім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99169" y="2347298"/>
            <a:ext cx="921918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довкола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0589" y="1438604"/>
            <a:ext cx="653964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гроза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25077" y="4273273"/>
            <a:ext cx="3556959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вітер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08462" y="1161697"/>
            <a:ext cx="740863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дерева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5358" y="1843274"/>
            <a:ext cx="8306826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небо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32658" y="3081059"/>
            <a:ext cx="8741066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 smtClean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несподівано</a:t>
            </a:r>
            <a:endParaRPr lang="uk-UA" sz="9600" b="1" dirty="0">
              <a:ln w="0"/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Прямоугольник 26"/>
          <p:cNvSpPr/>
          <p:nvPr/>
        </p:nvSpPr>
        <p:spPr>
          <a:xfrm>
            <a:off x="2033338" y="341737"/>
            <a:ext cx="6667912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  ШВИДКО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2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15" grpId="0"/>
      <p:bldP spid="15" grpId="1"/>
      <p:bldP spid="16" grpId="0"/>
      <p:bldP spid="1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Дата 1"/>
          <p:cNvSpPr txBox="1">
            <a:spLocks/>
          </p:cNvSpPr>
          <p:nvPr/>
        </p:nvSpPr>
        <p:spPr>
          <a:xfrm>
            <a:off x="1609500" y="620773"/>
            <a:ext cx="1581665" cy="373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9600" b="1" dirty="0">
              <a:solidFill>
                <a:srgbClr val="FF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37914" y="2475403"/>
            <a:ext cx="783005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акваріум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32941" y="3408279"/>
            <a:ext cx="691903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Дмитрик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00332" y="2622657"/>
            <a:ext cx="4905441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казала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03429" y="590145"/>
            <a:ext cx="6817341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песик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91165" y="4848399"/>
            <a:ext cx="632039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мала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91154" y="2604550"/>
            <a:ext cx="9219182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перерва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1501" y="1463932"/>
            <a:ext cx="6539645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годувати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34206" y="4479263"/>
            <a:ext cx="3244351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діти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00332" y="2280413"/>
            <a:ext cx="740863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Маринка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04733" y="1404179"/>
            <a:ext cx="8306826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тваринка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9865" y="714293"/>
            <a:ext cx="799223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9600" b="1" dirty="0">
                <a:ln w="0"/>
                <a:solidFill>
                  <a:srgbClr val="FFFF00"/>
                </a:solidFill>
                <a:cs typeface="Arial" panose="020B0604020202020204" pitchFamily="34" charset="0"/>
              </a:rPr>
              <a:t>прибирати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" y="4407457"/>
            <a:ext cx="1798036" cy="23565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Прямоугольник 26"/>
          <p:cNvSpPr/>
          <p:nvPr/>
        </p:nvSpPr>
        <p:spPr>
          <a:xfrm>
            <a:off x="2033338" y="341737"/>
            <a:ext cx="6667912" cy="58881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6100A"/>
                </a:solidFill>
              </a:rPr>
              <a:t>ЧИТАЙ  ШВИДКО</a:t>
            </a:r>
            <a:r>
              <a:rPr lang="uk-UA" sz="3600" b="1" dirty="0" smtClean="0">
                <a:solidFill>
                  <a:srgbClr val="B01513"/>
                </a:solidFill>
              </a:rPr>
              <a:t> </a:t>
            </a:r>
            <a:endParaRPr lang="uk-UA" sz="3600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1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0"/>
                            </p:stCondLst>
                            <p:childTnLst>
                              <p:par>
                                <p:cTn id="6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6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8000"/>
                            </p:stCondLst>
                            <p:childTnLst>
                              <p:par>
                                <p:cTn id="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8000"/>
                            </p:stCondLst>
                            <p:childTnLst>
                              <p:par>
                                <p:cTn id="8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15" grpId="0"/>
      <p:bldP spid="15" grpId="1"/>
      <p:bldP spid="16" grpId="0"/>
      <p:bldP spid="16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65</TotalTime>
  <Words>179</Words>
  <Application>Microsoft Office PowerPoint</Application>
  <PresentationFormat>Широкий екран</PresentationFormat>
  <Paragraphs>174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Tahoma</vt:lpstr>
      <vt:lpstr>Wingdings 3</vt:lpstr>
      <vt:lpstr>Іон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Інна</dc:creator>
  <cp:lastModifiedBy>Noywell Harry</cp:lastModifiedBy>
  <cp:revision>29</cp:revision>
  <dcterms:created xsi:type="dcterms:W3CDTF">2023-03-06T14:39:06Z</dcterms:created>
  <dcterms:modified xsi:type="dcterms:W3CDTF">2023-03-07T18:00:39Z</dcterms:modified>
</cp:coreProperties>
</file>