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9" r:id="rId3"/>
    <p:sldId id="257" r:id="rId4"/>
    <p:sldId id="258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134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B224-7CF4-4042-AFBA-A6FCCE091ACC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D1B1-72ED-44F8-9414-00F2FA9087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523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B224-7CF4-4042-AFBA-A6FCCE091ACC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D1B1-72ED-44F8-9414-00F2FA9087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804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B224-7CF4-4042-AFBA-A6FCCE091ACC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D1B1-72ED-44F8-9414-00F2FA9087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244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B224-7CF4-4042-AFBA-A6FCCE091ACC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D1B1-72ED-44F8-9414-00F2FA9087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24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B224-7CF4-4042-AFBA-A6FCCE091ACC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D1B1-72ED-44F8-9414-00F2FA9087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009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B224-7CF4-4042-AFBA-A6FCCE091ACC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D1B1-72ED-44F8-9414-00F2FA9087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900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B224-7CF4-4042-AFBA-A6FCCE091ACC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D1B1-72ED-44F8-9414-00F2FA9087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51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B224-7CF4-4042-AFBA-A6FCCE091ACC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D1B1-72ED-44F8-9414-00F2FA9087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7178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B224-7CF4-4042-AFBA-A6FCCE091ACC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D1B1-72ED-44F8-9414-00F2FA9087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315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B224-7CF4-4042-AFBA-A6FCCE091ACC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D1B1-72ED-44F8-9414-00F2FA9087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642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B224-7CF4-4042-AFBA-A6FCCE091ACC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D1B1-72ED-44F8-9414-00F2FA9087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90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6B224-7CF4-4042-AFBA-A6FCCE091ACC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1D1B1-72ED-44F8-9414-00F2FA9087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936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6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4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09213" y="1007087"/>
            <a:ext cx="8298455" cy="258532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i="1" cap="none" spc="0" dirty="0" err="1" smtClean="0">
                <a:ln/>
                <a:solidFill>
                  <a:srgbClr val="C00000"/>
                </a:solidFill>
                <a:effectLst/>
              </a:rPr>
              <a:t>М.Коцюбинський</a:t>
            </a:r>
            <a:endParaRPr lang="ru-RU" sz="5400" b="1" i="1" cap="none" spc="0" dirty="0" smtClean="0">
              <a:ln/>
              <a:solidFill>
                <a:srgbClr val="C00000"/>
              </a:solidFill>
              <a:effectLst/>
            </a:endParaRPr>
          </a:p>
          <a:p>
            <a:pPr algn="ctr"/>
            <a:endParaRPr lang="uk-UA" sz="5400" b="1" i="1" dirty="0">
              <a:ln/>
              <a:solidFill>
                <a:srgbClr val="C00000"/>
              </a:solidFill>
            </a:endParaRPr>
          </a:p>
          <a:p>
            <a:pPr algn="ctr"/>
            <a:r>
              <a:rPr lang="uk-UA" sz="5400" b="1" i="1" cap="none" spc="0" dirty="0" smtClean="0">
                <a:ln/>
                <a:solidFill>
                  <a:srgbClr val="C00000"/>
                </a:solidFill>
                <a:effectLst/>
              </a:rPr>
              <a:t>«Дорогою ціною»</a:t>
            </a:r>
            <a:endParaRPr lang="ru-RU" sz="5400" b="1" i="1" cap="none" spc="0" dirty="0">
              <a:ln/>
              <a:solidFill>
                <a:srgbClr val="C00000"/>
              </a:solidFill>
              <a:effectLst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3194581" y="3194581"/>
            <a:ext cx="7657240" cy="12680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83347"/>
            <a:ext cx="4583723" cy="3174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2198" y="1262220"/>
            <a:ext cx="2918543" cy="3040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777940" y="2395816"/>
            <a:ext cx="1267968" cy="765640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577205" y="83755"/>
            <a:ext cx="3373039" cy="923330"/>
          </a:xfrm>
          <a:prstGeom prst="rect">
            <a:avLst/>
          </a:prstGeom>
          <a:solidFill>
            <a:srgbClr val="00FF00"/>
          </a:solidFill>
          <a:ln>
            <a:solidFill>
              <a:srgbClr val="C00000"/>
            </a:solidFill>
          </a:ln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5400" b="1" dirty="0" smtClean="0">
                <a:ln/>
                <a:solidFill>
                  <a:srgbClr val="C00000"/>
                </a:solidFill>
              </a:rPr>
              <a:t>КРОСЕНСИ</a:t>
            </a:r>
            <a:endParaRPr lang="ru-RU" sz="5400" b="1" dirty="0">
              <a:ln/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254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355" y="2091322"/>
            <a:ext cx="3041582" cy="22811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4713" t="-502" r="4502" b="502"/>
          <a:stretch/>
        </p:blipFill>
        <p:spPr>
          <a:xfrm>
            <a:off x="4236325" y="67376"/>
            <a:ext cx="3580597" cy="20414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954" t="2785" r="3962" b="4991"/>
          <a:stretch/>
        </p:blipFill>
        <p:spPr>
          <a:xfrm>
            <a:off x="4236325" y="923101"/>
            <a:ext cx="1677390" cy="972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5355" y="89623"/>
            <a:ext cx="3060970" cy="19852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6922" y="80626"/>
            <a:ext cx="3134928" cy="20899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/>
          <a:srcRect l="21578" t="30135" r="11704" b="7205"/>
          <a:stretch/>
        </p:blipFill>
        <p:spPr>
          <a:xfrm>
            <a:off x="7816922" y="2183828"/>
            <a:ext cx="1777459" cy="20647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/>
          <a:srcRect l="8022" t="36184" r="26882" b="5152"/>
          <a:stretch/>
        </p:blipFill>
        <p:spPr>
          <a:xfrm>
            <a:off x="9353142" y="2170578"/>
            <a:ext cx="1598708" cy="20452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/>
          <a:srcRect r="10351"/>
          <a:stretch/>
        </p:blipFill>
        <p:spPr>
          <a:xfrm>
            <a:off x="7801817" y="4229048"/>
            <a:ext cx="3169519" cy="26199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/>
          <a:srcRect l="1923" t="13394" r="-1923" b="-343"/>
          <a:stretch/>
        </p:blipFill>
        <p:spPr>
          <a:xfrm>
            <a:off x="4161021" y="4142778"/>
            <a:ext cx="2298432" cy="270619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1"/>
          <a:srcRect l="23193" t="3267" r="22070" b="9510"/>
          <a:stretch/>
        </p:blipFill>
        <p:spPr>
          <a:xfrm>
            <a:off x="6415557" y="4142778"/>
            <a:ext cx="1346752" cy="27152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2"/>
          <a:srcRect t="11378" r="5582" b="13856"/>
          <a:stretch/>
        </p:blipFill>
        <p:spPr>
          <a:xfrm>
            <a:off x="1175356" y="4388986"/>
            <a:ext cx="2970560" cy="232248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4216937" y="1895253"/>
            <a:ext cx="3580597" cy="2445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Прямоугольник 16"/>
          <p:cNvSpPr/>
          <p:nvPr/>
        </p:nvSpPr>
        <p:spPr>
          <a:xfrm>
            <a:off x="1228532" y="3725376"/>
            <a:ext cx="367408" cy="52322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2800" b="1" cap="none" spc="0" dirty="0" smtClean="0">
                <a:ln/>
                <a:solidFill>
                  <a:srgbClr val="FF0000"/>
                </a:solidFill>
                <a:effectLst/>
              </a:rPr>
              <a:t>1</a:t>
            </a:r>
            <a:endParaRPr lang="ru-RU" sz="28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819436" y="1551625"/>
            <a:ext cx="367408" cy="52322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800" b="1" cap="none" spc="0" dirty="0" smtClean="0">
                <a:ln/>
                <a:solidFill>
                  <a:srgbClr val="FF0000"/>
                </a:solidFill>
                <a:effectLst/>
              </a:rPr>
              <a:t>2</a:t>
            </a:r>
            <a:endParaRPr lang="ru-RU" sz="28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366267" y="1285763"/>
            <a:ext cx="367408" cy="52322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800" b="1" cap="none" spc="0" dirty="0" smtClean="0">
                <a:ln/>
                <a:solidFill>
                  <a:srgbClr val="FF0000"/>
                </a:solidFill>
                <a:effectLst/>
              </a:rPr>
              <a:t>3</a:t>
            </a:r>
            <a:endParaRPr lang="ru-RU" sz="28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0466957" y="1568501"/>
            <a:ext cx="367408" cy="523220"/>
          </a:xfrm>
          <a:prstGeom prst="rect">
            <a:avLst/>
          </a:prstGeom>
          <a:solidFill>
            <a:srgbClr val="00B0F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2800" b="1" dirty="0">
                <a:ln/>
                <a:solidFill>
                  <a:srgbClr val="FF0000"/>
                </a:solidFill>
              </a:rPr>
              <a:t>4</a:t>
            </a:r>
            <a:endParaRPr lang="ru-RU" sz="28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0529829" y="3658453"/>
            <a:ext cx="367408" cy="523220"/>
          </a:xfrm>
          <a:prstGeom prst="rect">
            <a:avLst/>
          </a:prstGeom>
          <a:solidFill>
            <a:srgbClr val="00B0F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800" b="1" cap="none" spc="0" dirty="0" smtClean="0">
                <a:ln/>
                <a:solidFill>
                  <a:srgbClr val="FF0000"/>
                </a:solidFill>
                <a:effectLst/>
              </a:rPr>
              <a:t>5</a:t>
            </a:r>
            <a:endParaRPr lang="ru-RU" sz="28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513519" y="5999408"/>
            <a:ext cx="367408" cy="52322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2800" b="1" dirty="0">
                <a:ln/>
                <a:solidFill>
                  <a:srgbClr val="FF0000"/>
                </a:solidFill>
              </a:rPr>
              <a:t>6</a:t>
            </a:r>
            <a:endParaRPr lang="ru-RU" sz="28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381222" y="6239478"/>
            <a:ext cx="367408" cy="52322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2800" b="1" dirty="0">
                <a:ln/>
                <a:solidFill>
                  <a:srgbClr val="FF0000"/>
                </a:solidFill>
              </a:rPr>
              <a:t>7</a:t>
            </a:r>
            <a:endParaRPr lang="ru-RU" sz="28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675519" y="6187809"/>
            <a:ext cx="367408" cy="52322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2800" b="1" cap="none" spc="0" dirty="0" smtClean="0">
                <a:ln/>
                <a:solidFill>
                  <a:srgbClr val="FF0000"/>
                </a:solidFill>
                <a:effectLst/>
              </a:rPr>
              <a:t>8</a:t>
            </a:r>
            <a:endParaRPr lang="ru-RU" sz="28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>
            <a:off x="-3086859" y="3099205"/>
            <a:ext cx="6848969" cy="65055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506520" y="5502"/>
            <a:ext cx="652329" cy="685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624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460" y="2507470"/>
            <a:ext cx="3377569" cy="21916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520" y="4691448"/>
            <a:ext cx="3526848" cy="20814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9409" y="4691448"/>
            <a:ext cx="3180339" cy="21087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5368" y="45365"/>
            <a:ext cx="3195587" cy="25630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5368" y="2608446"/>
            <a:ext cx="3180339" cy="21212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0652" y="33944"/>
            <a:ext cx="3437092" cy="25745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5460" y="0"/>
            <a:ext cx="3392818" cy="26190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60211" y="4699136"/>
            <a:ext cx="3392817" cy="207158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45404" y="2239343"/>
            <a:ext cx="3444714" cy="26876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5615726" y="4025452"/>
            <a:ext cx="2578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«ДОРОГОЮ  ЦІНОЮ»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77725" y="4146761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</a:rPr>
              <a:t>1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77725" y="209760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</a:rPr>
              <a:t>2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56859" y="1728473"/>
            <a:ext cx="45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</a:rPr>
              <a:t>3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691159" y="2174552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</a:rPr>
              <a:t>4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691159" y="4146761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</a:rPr>
              <a:t>5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697249" y="6255068"/>
            <a:ext cx="61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bg1"/>
                </a:solidFill>
              </a:rPr>
              <a:t>6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518038" y="6255068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chemeClr val="bg1"/>
                </a:solidFill>
              </a:rPr>
              <a:t>7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37394" y="628224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</a:rPr>
              <a:t>8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flipH="1">
            <a:off x="8518038" y="4394784"/>
            <a:ext cx="153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</a:rPr>
              <a:t>9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5150" y="0"/>
            <a:ext cx="12679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1225" t="6775" r="10012" b="10321"/>
          <a:stretch/>
        </p:blipFill>
        <p:spPr>
          <a:xfrm>
            <a:off x="1857675" y="2550515"/>
            <a:ext cx="2083487" cy="174342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4459" t="1459" r="338" b="1755"/>
          <a:stretch/>
        </p:blipFill>
        <p:spPr>
          <a:xfrm>
            <a:off x="-3289" y="2550515"/>
            <a:ext cx="2120847" cy="17434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63" y="0"/>
            <a:ext cx="3889748" cy="25505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1839" y="35279"/>
            <a:ext cx="4226649" cy="26197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1137" y="1"/>
            <a:ext cx="4060863" cy="25851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3785" y="2477392"/>
            <a:ext cx="4088215" cy="24990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3785" y="4563438"/>
            <a:ext cx="4097672" cy="230494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816" y="4268815"/>
            <a:ext cx="3968978" cy="260608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/>
          <a:srcRect l="6418" r="18552"/>
          <a:stretch/>
        </p:blipFill>
        <p:spPr>
          <a:xfrm flipH="1">
            <a:off x="2330103" y="4232547"/>
            <a:ext cx="1557784" cy="1736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1"/>
          <a:srcRect t="4085" b="7129"/>
          <a:stretch/>
        </p:blipFill>
        <p:spPr>
          <a:xfrm>
            <a:off x="3949775" y="2296534"/>
            <a:ext cx="4171905" cy="2860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45384" y="4436279"/>
            <a:ext cx="4200261" cy="243861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35950" y="5820450"/>
            <a:ext cx="993734" cy="11583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949776" y="3833443"/>
            <a:ext cx="4283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FFFF00"/>
                </a:solidFill>
              </a:rPr>
              <a:t>«Дорогою ціною»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473036" y="3745595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89337" y="1993149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rgbClr val="FFFF00"/>
                </a:solidFill>
              </a:rPr>
              <a:t>2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91716" y="172263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rgbClr val="FFFF00"/>
                </a:solidFill>
              </a:rPr>
              <a:t>3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744663" y="1892034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rgbClr val="FFFF00"/>
                </a:solidFill>
              </a:rPr>
              <a:t>4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722417" y="3880009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rgbClr val="FFFF00"/>
                </a:solidFill>
              </a:rPr>
              <a:t>5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882648" y="6399620"/>
            <a:ext cx="45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FFFF00"/>
                </a:solidFill>
              </a:rPr>
              <a:t>6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84976" y="6305427"/>
            <a:ext cx="45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</a:rPr>
              <a:t>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41431" y="6305427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</a:rPr>
              <a:t>8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72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</TotalTime>
  <Words>39</Words>
  <Application>Microsoft Office PowerPoint</Application>
  <PresentationFormat>Широкоэкранный</PresentationFormat>
  <Paragraphs>31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20</cp:revision>
  <dcterms:created xsi:type="dcterms:W3CDTF">2022-02-09T10:18:49Z</dcterms:created>
  <dcterms:modified xsi:type="dcterms:W3CDTF">2023-02-28T10:18:11Z</dcterms:modified>
</cp:coreProperties>
</file>