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64" r:id="rId4"/>
    <p:sldId id="263" r:id="rId5"/>
    <p:sldId id="258" r:id="rId6"/>
    <p:sldId id="262" r:id="rId7"/>
    <p:sldId id="261" r:id="rId8"/>
    <p:sldId id="260" r:id="rId9"/>
    <p:sldId id="259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12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3.jpeg"/><Relationship Id="rId5" Type="http://schemas.openxmlformats.org/officeDocument/2006/relationships/image" Target="../media/image16.gif"/><Relationship Id="rId10" Type="http://schemas.openxmlformats.org/officeDocument/2006/relationships/image" Target="../media/image9.png"/><Relationship Id="rId4" Type="http://schemas.openxmlformats.org/officeDocument/2006/relationships/image" Target="../media/image20.pn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4.jpeg"/><Relationship Id="rId5" Type="http://schemas.openxmlformats.org/officeDocument/2006/relationships/image" Target="../media/image16.gif"/><Relationship Id="rId10" Type="http://schemas.openxmlformats.org/officeDocument/2006/relationships/image" Target="../media/image9.png"/><Relationship Id="rId4" Type="http://schemas.openxmlformats.org/officeDocument/2006/relationships/image" Target="../media/image20.png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3.jpeg"/><Relationship Id="rId5" Type="http://schemas.openxmlformats.org/officeDocument/2006/relationships/image" Target="../media/image16.gif"/><Relationship Id="rId10" Type="http://schemas.openxmlformats.org/officeDocument/2006/relationships/image" Target="../media/image9.png"/><Relationship Id="rId4" Type="http://schemas.openxmlformats.org/officeDocument/2006/relationships/image" Target="../media/image20.pn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4.jpeg"/><Relationship Id="rId5" Type="http://schemas.openxmlformats.org/officeDocument/2006/relationships/image" Target="../media/image16.gif"/><Relationship Id="rId10" Type="http://schemas.openxmlformats.org/officeDocument/2006/relationships/image" Target="../media/image23.jpeg"/><Relationship Id="rId4" Type="http://schemas.openxmlformats.org/officeDocument/2006/relationships/image" Target="../media/image20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15.png"/><Relationship Id="rId10" Type="http://schemas.openxmlformats.org/officeDocument/2006/relationships/image" Target="../media/image23.jpeg"/><Relationship Id="rId4" Type="http://schemas.openxmlformats.org/officeDocument/2006/relationships/image" Target="../media/image16.gif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15.png"/><Relationship Id="rId10" Type="http://schemas.openxmlformats.org/officeDocument/2006/relationships/image" Target="../media/image23.jpeg"/><Relationship Id="rId4" Type="http://schemas.openxmlformats.org/officeDocument/2006/relationships/image" Target="../media/image20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jpeg"/><Relationship Id="rId5" Type="http://schemas.openxmlformats.org/officeDocument/2006/relationships/image" Target="../media/image15.png"/><Relationship Id="rId10" Type="http://schemas.openxmlformats.org/officeDocument/2006/relationships/image" Target="../media/image23.jpeg"/><Relationship Id="rId4" Type="http://schemas.openxmlformats.org/officeDocument/2006/relationships/image" Target="../media/image16.gif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4.jpeg"/><Relationship Id="rId5" Type="http://schemas.openxmlformats.org/officeDocument/2006/relationships/image" Target="../media/image16.gif"/><Relationship Id="rId10" Type="http://schemas.openxmlformats.org/officeDocument/2006/relationships/image" Target="../media/image23.jpeg"/><Relationship Id="rId4" Type="http://schemas.openxmlformats.org/officeDocument/2006/relationships/image" Target="../media/image20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4.jpeg"/><Relationship Id="rId5" Type="http://schemas.openxmlformats.org/officeDocument/2006/relationships/image" Target="../media/image16.gif"/><Relationship Id="rId10" Type="http://schemas.openxmlformats.org/officeDocument/2006/relationships/image" Target="../media/image23.jpeg"/><Relationship Id="rId4" Type="http://schemas.openxmlformats.org/officeDocument/2006/relationships/image" Target="../media/image20.png"/><Relationship Id="rId9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4.jpeg"/><Relationship Id="rId5" Type="http://schemas.openxmlformats.org/officeDocument/2006/relationships/image" Target="../media/image16.gif"/><Relationship Id="rId10" Type="http://schemas.openxmlformats.org/officeDocument/2006/relationships/image" Target="../media/image23.jpeg"/><Relationship Id="rId4" Type="http://schemas.openxmlformats.org/officeDocument/2006/relationships/image" Target="../media/image20.pn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16.gif"/><Relationship Id="rId10" Type="http://schemas.openxmlformats.org/officeDocument/2006/relationships/image" Target="../media/image23.jpeg"/><Relationship Id="rId4" Type="http://schemas.openxmlformats.org/officeDocument/2006/relationships/image" Target="../media/image20.png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12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11" Type="http://schemas.openxmlformats.org/officeDocument/2006/relationships/image" Target="../media/image30.jpeg"/><Relationship Id="rId5" Type="http://schemas.openxmlformats.org/officeDocument/2006/relationships/image" Target="../media/image28.png"/><Relationship Id="rId15" Type="http://schemas.openxmlformats.org/officeDocument/2006/relationships/image" Target="../media/image34.png"/><Relationship Id="rId10" Type="http://schemas.openxmlformats.org/officeDocument/2006/relationships/image" Target="../media/image15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Relationship Id="rId1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16.gif"/><Relationship Id="rId10" Type="http://schemas.openxmlformats.org/officeDocument/2006/relationships/image" Target="../media/image30.jpeg"/><Relationship Id="rId4" Type="http://schemas.openxmlformats.org/officeDocument/2006/relationships/image" Target="../media/image28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740118"/>
            <a:ext cx="7632848" cy="53285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27884" y="2575569"/>
            <a:ext cx="39998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Clothes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4" descr="Наклейка Юбка PNG - AVATAN PL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00" y="1409357"/>
            <a:ext cx="1228298" cy="12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Кепки PNG фото скачать бесплатно, кепка PNG, бейсбол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445" y="1102215"/>
            <a:ext cx="1450127" cy="106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Джинсы PNG фото скачать бесплатн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3620">
            <a:off x="6365432" y="1463626"/>
            <a:ext cx="1293429" cy="212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Отзывы о Женская футболка Outventur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8852">
            <a:off x="866928" y="2652036"/>
            <a:ext cx="1580614" cy="15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Мужские туфли - Png картинки и иконки без фон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9" y="4610709"/>
            <a:ext cx="1930438" cy="89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Плавательные Шорты Tjotta (Thor Steinar) - купить по цене 3 700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5645">
            <a:off x="5715199" y="3825633"/>
            <a:ext cx="1912776" cy="19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носки бесплатно значок из Noto Emoji Clothing Object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7316">
            <a:off x="4328072" y="4464617"/>
            <a:ext cx="1168919" cy="116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17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740118"/>
            <a:ext cx="7632848" cy="53285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38586" y="4437111"/>
            <a:ext cx="24668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socks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 descr="Orange Green Sock Clip Art - Socks Clipart Png, Cliparts &amp; Cartoons -  Jing.f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26" y="740118"/>
            <a:ext cx="5890949" cy="424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491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740118"/>
            <a:ext cx="7632848" cy="53285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62187" y="4437111"/>
            <a:ext cx="26196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shoes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Mens Dress Shoes Cliparts, Stock Vector And Royalty Free Mens Dress Shoes  Illust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124744"/>
            <a:ext cx="4824536" cy="337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136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740118"/>
            <a:ext cx="7632848" cy="53285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07257" y="721892"/>
            <a:ext cx="2329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Clothes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Mens Dress Shoes Cliparts, Stock Vector And Royalty Free Mens Dress Shoes  Illustra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299" y="3621850"/>
            <a:ext cx="1672678" cy="117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range Green Sock Clip Art - Socks Clipart Png, Cliparts &amp; Cartoons -  Jing.f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5" y="1645222"/>
            <a:ext cx="160069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Short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38" y="4625908"/>
            <a:ext cx="1336079" cy="119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المنافسين سنوي إيقاف a skirt clipart - zetaphi.or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71" y="1554716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Sweater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41617"/>
            <a:ext cx="1729789" cy="140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ack Cap Free PNG Image｜Illusto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17" y="1861523"/>
            <a:ext cx="1459671" cy="145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njoyable Free TShirt Design Clipart #freetshirtdesignclipart  #freetshirtdesignsclipart Check more at http://niag… | T shirt clipart, Shirt  clipart, Yellow t shi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55" y="1877695"/>
            <a:ext cx="1248779" cy="135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in by Thomas Dyson on כיתה א-ב | Clip art, Pants, Jeans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84" y="3932317"/>
            <a:ext cx="1868333" cy="186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age Pants Clip Animated - Red Pants Png Transparent PNG - 312x592 - Free  Download on Nice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2" y="2258315"/>
            <a:ext cx="2378211" cy="194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reen Jacket Clip Art, Green, Jacket, Clipart PNG and Vector with  Transparent Background for Free Download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34" y="3140968"/>
            <a:ext cx="1483340" cy="148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187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740118"/>
            <a:ext cx="7632848" cy="53285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74360" y="721892"/>
            <a:ext cx="4995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is missing?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Mens Dress Shoes Cliparts, Stock Vector And Royalty Free Mens Dress Shoes  Illustra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299" y="3621850"/>
            <a:ext cx="1672678" cy="117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range Green Sock Clip Art - Socks Clipart Png, Cliparts &amp; Cartoons -  Jing.f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5" y="1645222"/>
            <a:ext cx="160069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Short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38" y="4625908"/>
            <a:ext cx="1336079" cy="119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المنافسين سنوي إيقاف a skirt clipart - zetaphi.or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71" y="1554716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Sweater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41617"/>
            <a:ext cx="1729789" cy="140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ack Cap Free PNG Image｜Illusto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17" y="1861523"/>
            <a:ext cx="1459671" cy="145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njoyable Free TShirt Design Clipart #freetshirtdesignclipart  #freetshirtdesignsclipart Check more at http://niag… | T shirt clipart, Shirt  clipart, Yellow t shi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95093"/>
            <a:ext cx="1761373" cy="191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in by Thomas Dyson on כיתה א-ב | Clip art, Pants, Jeans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84" y="3932317"/>
            <a:ext cx="1868333" cy="186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reen Jacket Clip Art, Green, Jacket, Clipart PNG and Vector with  Transparent Background for Free Download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34" y="3140968"/>
            <a:ext cx="1483340" cy="148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353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740118"/>
            <a:ext cx="7632848" cy="53285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74360" y="721892"/>
            <a:ext cx="4995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is missing?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Mens Dress Shoes Cliparts, Stock Vector And Royalty Free Mens Dress Shoes  Illustra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299" y="3621850"/>
            <a:ext cx="1672678" cy="117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range Green Sock Clip Art - Socks Clipart Png, Cliparts &amp; Cartoons -  Jing.f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5" y="1645222"/>
            <a:ext cx="160069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Short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38" y="4625908"/>
            <a:ext cx="1336079" cy="119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المنافسين سنوي إيقاف a skirt clipart - zetaphi.or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71" y="2332701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Sweater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41617"/>
            <a:ext cx="1729789" cy="140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ack Cap Free PNG Image｜Illusto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17" y="1861523"/>
            <a:ext cx="1459671" cy="145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njoyable Free TShirt Design Clipart #freetshirtdesignclipart  #freetshirtdesignsclipart Check more at http://niag… | T shirt clipart, Shirt  clipart, Yellow t shi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55" y="1877695"/>
            <a:ext cx="1248779" cy="135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in by Thomas Dyson on כיתה א-ב | Clip art, Pants, Jeans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84" y="3932317"/>
            <a:ext cx="1868333" cy="186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age Pants Clip Animated - Red Pants Png Transparent PNG - 312x592 - Free  Download on Nice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2" y="2258315"/>
            <a:ext cx="2378211" cy="194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602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740118"/>
            <a:ext cx="7632848" cy="53285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74360" y="721892"/>
            <a:ext cx="4995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is missing?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Mens Dress Shoes Cliparts, Stock Vector And Royalty Free Mens Dress Shoes  Illustra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299" y="3621850"/>
            <a:ext cx="1672678" cy="117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range Green Sock Clip Art - Socks Clipart Png, Cliparts &amp; Cartoons -  Jing.f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5" y="1645222"/>
            <a:ext cx="160069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Short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38" y="4625908"/>
            <a:ext cx="1336079" cy="119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المنافسين سنوي إيقاف a skirt clipart - zetaphi.or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32701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ack Cap Free PNG Image｜Illusto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17" y="1861523"/>
            <a:ext cx="1459671" cy="145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njoyable Free TShirt Design Clipart #freetshirtdesignclipart  #freetshirtdesignsclipart Check more at http://niag… | T shirt clipart, Shirt  clipart, Yellow t shi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55" y="1877695"/>
            <a:ext cx="1248779" cy="135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in by Thomas Dyson on כיתה א-ב | Clip art, Pants, Jean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84" y="3932317"/>
            <a:ext cx="1868333" cy="186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age Pants Clip Animated - Red Pants Png Transparent PNG - 312x592 - Free  Download on Nice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2" y="2258315"/>
            <a:ext cx="2378211" cy="194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reen Jacket Clip Art, Green, Jacket, Clipart PNG and Vector with  Transparent Background for Free Download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2" y="4207287"/>
            <a:ext cx="1483340" cy="148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035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740118"/>
            <a:ext cx="7632848" cy="53285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74360" y="721892"/>
            <a:ext cx="4995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is missing?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Mens Dress Shoes Cliparts, Stock Vector And Royalty Free Mens Dress Shoes  Illustra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299" y="3621850"/>
            <a:ext cx="1672678" cy="117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Short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38" y="4625908"/>
            <a:ext cx="1336079" cy="119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المنافسين سنوي إيقاف a skirt clipart - zetaphi.o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71" y="1554716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Sweater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41617"/>
            <a:ext cx="1729789" cy="140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ack Cap Free PNG Image｜Illusto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17" y="1861523"/>
            <a:ext cx="1459671" cy="145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njoyable Free TShirt Design Clipart #freetshirtdesignclipart  #freetshirtdesignsclipart Check more at http://niag… | T shirt clipart, Shirt  clipart, Yellow t shi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49308"/>
            <a:ext cx="1248779" cy="135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in by Thomas Dyson on כיתה א-ב | Clip art, Pants, Jean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84" y="3932317"/>
            <a:ext cx="1868333" cy="186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age Pants Clip Animated - Red Pants Png Transparent PNG - 312x592 - Free  Download on Nice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04" y="1861523"/>
            <a:ext cx="2378211" cy="194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reen Jacket Clip Art, Green, Jacket, Clipart PNG and Vector with  Transparent Background for Free Download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34" y="3140968"/>
            <a:ext cx="1483340" cy="148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48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740118"/>
            <a:ext cx="7632848" cy="53285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74360" y="721892"/>
            <a:ext cx="4995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is missing?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Mens Dress Shoes Cliparts, Stock Vector And Royalty Free Mens Dress Shoes  Illustra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299" y="3621850"/>
            <a:ext cx="1672678" cy="117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range Green Sock Clip Art - Socks Clipart Png, Cliparts &amp; Cartoons -  Jing.f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5" y="1645222"/>
            <a:ext cx="160069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المنافسين سنوي إيقاف a skirt clipart - zetaphi.o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71" y="1877695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Sweater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41617"/>
            <a:ext cx="1729789" cy="140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ack Cap Free PNG Image｜Illusto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17" y="1861523"/>
            <a:ext cx="1459671" cy="145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njoyable Free TShirt Design Clipart #freetshirtdesignclipart  #freetshirtdesignsclipart Check more at http://niag… | T shirt clipart, Shirt  clipart, Yellow t shi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55" y="1877695"/>
            <a:ext cx="1248779" cy="135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in by Thomas Dyson on כיתה א-ב | Clip art, Pants, Jean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84" y="3932317"/>
            <a:ext cx="1868333" cy="186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age Pants Clip Animated - Red Pants Png Transparent PNG - 312x592 - Free  Download on Nice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2" y="2258315"/>
            <a:ext cx="2378211" cy="194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reen Jacket Clip Art, Green, Jacket, Clipart PNG and Vector with  Transparent Background for Free Download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31" y="4051055"/>
            <a:ext cx="1483340" cy="148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625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740118"/>
            <a:ext cx="7632848" cy="53285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74360" y="721892"/>
            <a:ext cx="4995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is missing?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 descr="Orange Green Sock Clip Art - Socks Clipart Png, Cliparts &amp; Cartoons -  Jing.f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5" y="1645222"/>
            <a:ext cx="160069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Short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63" y="3721697"/>
            <a:ext cx="1336079" cy="119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المنافسين سنوي إيقاف a skirt clipart - zetaphi.o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71" y="1554716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Sweater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41617"/>
            <a:ext cx="1729789" cy="140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ack Cap Free PNG Image｜Illusto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17" y="1861523"/>
            <a:ext cx="1459671" cy="145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njoyable Free TShirt Design Clipart #freetshirtdesignclipart  #freetshirtdesignsclipart Check more at http://niag… | T shirt clipart, Shirt  clipart, Yellow t shi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55" y="1877695"/>
            <a:ext cx="1248779" cy="135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in by Thomas Dyson on כיתה א-ב | Clip art, Pants, Jean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84" y="3932317"/>
            <a:ext cx="1868333" cy="186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age Pants Clip Animated - Red Pants Png Transparent PNG - 312x592 - Free  Download on Nice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2" y="2258315"/>
            <a:ext cx="2378211" cy="194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reen Jacket Clip Art, Green, Jacket, Clipart PNG and Vector with  Transparent Background for Free Download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71" y="3714235"/>
            <a:ext cx="1725515" cy="172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231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740118"/>
            <a:ext cx="7632848" cy="53285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74360" y="721892"/>
            <a:ext cx="4995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is missing?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Mens Dress Shoes Cliparts, Stock Vector And Royalty Free Mens Dress Shoes  Illustra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24" y="3455033"/>
            <a:ext cx="1672678" cy="117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range Green Sock Clip Art - Socks Clipart Png, Cliparts &amp; Cartoons -  Jing.f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5" y="1645222"/>
            <a:ext cx="160069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Short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347" y="4543888"/>
            <a:ext cx="1336079" cy="119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المنافسين سنوي إيقاف a skirt clipart - zetaphi.or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71" y="1554716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Sweater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41617"/>
            <a:ext cx="1729789" cy="140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njoyable Free TShirt Design Clipart #freetshirtdesignclipart  #freetshirtdesignsclipart Check more at http://niag… | T shirt clipart, Shirt  clipart, Yellow t shi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55" y="1877695"/>
            <a:ext cx="1248779" cy="135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in by Thomas Dyson on כיתה א-ב | Clip art, Pants, Jean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32317"/>
            <a:ext cx="1868333" cy="186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age Pants Clip Animated - Red Pants Png Transparent PNG - 312x592 - Free  Download on Nice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2" y="2258315"/>
            <a:ext cx="2378211" cy="194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reen Jacket Clip Art, Green, Jacket, Clipart PNG and Vector with  Transparent Background for Free Download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17" y="1898509"/>
            <a:ext cx="1483340" cy="148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2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740118"/>
            <a:ext cx="7632848" cy="53285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58366" y="4437111"/>
            <a:ext cx="24272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jeans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Pin by Thomas Dyson on כיתה א-ב | Clip art, Pants, Je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421" y="908720"/>
            <a:ext cx="3647157" cy="364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545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740118"/>
            <a:ext cx="7632848" cy="53285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74360" y="721892"/>
            <a:ext cx="4995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is missing?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Mens Dress Shoes Cliparts, Stock Vector And Royalty Free Mens Dress Shoes  Illustra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299" y="3621850"/>
            <a:ext cx="1672678" cy="117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range Green Sock Clip Art - Socks Clipart Png, Cliparts &amp; Cartoons -  Jing.f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5" y="1645222"/>
            <a:ext cx="160069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Short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38" y="4625908"/>
            <a:ext cx="1336079" cy="119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المنافسين سنوي إيقاف a skirt clipart - zetaphi.or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71" y="1554716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Sweater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41617"/>
            <a:ext cx="1729789" cy="140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ack Cap Free PNG Image｜Illusto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17" y="1861523"/>
            <a:ext cx="1459671" cy="145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njoyable Free TShirt Design Clipart #freetshirtdesignclipart  #freetshirtdesignsclipart Check more at http://niag… | T shirt clipart, Shirt  clipart, Yellow t shi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409" y="2169608"/>
            <a:ext cx="1248779" cy="135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age Pants Clip Animated - Red Pants Png Transparent PNG - 312x592 - Free  Download on Nice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38" y="3708343"/>
            <a:ext cx="2378211" cy="194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reen Jacket Clip Art, Green, Jacket, Clipart PNG and Vector with  Transparent Background for Free Download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34" y="3140968"/>
            <a:ext cx="1483340" cy="148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729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740118"/>
            <a:ext cx="7632848" cy="53285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74360" y="721892"/>
            <a:ext cx="4995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is missing?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Mens Dress Shoes Cliparts, Stock Vector And Royalty Free Mens Dress Shoes  Illustra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17" y="3932317"/>
            <a:ext cx="1672678" cy="117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range Green Sock Clip Art - Socks Clipart Png, Cliparts &amp; Cartoons -  Jing.f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5" y="1645222"/>
            <a:ext cx="160069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Short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38" y="4625908"/>
            <a:ext cx="1336079" cy="119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المنافسين سنوي إيقاف a skirt clipart - zetaphi.or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17" y="2368085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Sweater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41617"/>
            <a:ext cx="1729789" cy="140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ack Cap Free PNG Image｜Illusto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17" y="1861523"/>
            <a:ext cx="1459671" cy="145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in by Thomas Dyson on כיתה א-ב | Clip art, Pants, Jean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84" y="3932317"/>
            <a:ext cx="1868333" cy="186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age Pants Clip Animated - Red Pants Png Transparent PNG - 312x592 - Free  Download on Nice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2" y="2258315"/>
            <a:ext cx="2378211" cy="194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reen Jacket Clip Art, Green, Jacket, Clipart PNG and Vector with  Transparent Background for Free Download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577" y="1742712"/>
            <a:ext cx="1483340" cy="148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108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740118"/>
            <a:ext cx="7632848" cy="53285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74360" y="721892"/>
            <a:ext cx="4995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is missing?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Mens Dress Shoes Cliparts, Stock Vector And Royalty Free Mens Dress Shoes  Illustra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800" y="3640849"/>
            <a:ext cx="1672678" cy="117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range Green Sock Clip Art - Socks Clipart Png, Cliparts &amp; Cartoons -  Jing.f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5" y="1645222"/>
            <a:ext cx="160069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Short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38" y="4625908"/>
            <a:ext cx="1336079" cy="119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Sweater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41617"/>
            <a:ext cx="1729789" cy="140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ack Cap Free PNG Image｜Illusto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17" y="1861523"/>
            <a:ext cx="1459671" cy="145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njoyable Free TShirt Design Clipart #freetshirtdesignclipart  #freetshirtdesignsclipart Check more at http://niag… | T shirt clipart, Shirt  clipart, Yellow t shi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55" y="1877695"/>
            <a:ext cx="1248779" cy="135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in by Thomas Dyson on כיתה א-ב | Clip art, Pants, Jean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84" y="3932317"/>
            <a:ext cx="1868333" cy="186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age Pants Clip Animated - Red Pants Png Transparent PNG - 312x592 - Free  Download on Nice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2" y="2258315"/>
            <a:ext cx="2378211" cy="194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reen Jacket Clip Art, Green, Jacket, Clipart PNG and Vector with  Transparent Background for Free Download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38" y="2185570"/>
            <a:ext cx="2094462" cy="209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264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1907704" y="188640"/>
            <a:ext cx="2150342" cy="1872208"/>
          </a:xfrm>
          <a:prstGeom prst="cloud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4319972" y="76494"/>
            <a:ext cx="2052228" cy="1805372"/>
          </a:xfrm>
          <a:prstGeom prst="cloud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435255" y="3773195"/>
            <a:ext cx="2120521" cy="1872208"/>
          </a:xfrm>
          <a:prstGeom prst="cloud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7023478" y="2060848"/>
            <a:ext cx="2120521" cy="1800200"/>
          </a:xfrm>
          <a:prstGeom prst="cloud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251520" y="1772817"/>
            <a:ext cx="2304256" cy="1872208"/>
          </a:xfrm>
          <a:prstGeom prst="cloud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2487776" y="4797152"/>
            <a:ext cx="2120521" cy="1872208"/>
          </a:xfrm>
          <a:prstGeom prst="cloud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4932040" y="4797152"/>
            <a:ext cx="2120521" cy="1872208"/>
          </a:xfrm>
          <a:prstGeom prst="cloud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7023479" y="4005064"/>
            <a:ext cx="2120521" cy="1872208"/>
          </a:xfrm>
          <a:prstGeom prst="cloud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6516216" y="281697"/>
            <a:ext cx="2120521" cy="1800200"/>
          </a:xfrm>
          <a:prstGeom prst="cloud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169381" y="2348880"/>
            <a:ext cx="31771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 you like my…?</a:t>
            </a:r>
            <a:endParaRPr lang="ru-RU" sz="5400" b="1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Picture 2" descr="Enjoyable Free TShirt Design Clipart #freetshirtdesignclipart  #freetshirtdesignsclipart Check more at http://niag… | T shirt clipart, Shirt  clipart, Yellow t shi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7" y="447191"/>
            <a:ext cx="1094171" cy="118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Orange Green Sock Clip Art - Socks Clipart Png, Cliparts &amp; Cartoons -  Jing.f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7" y="2132857"/>
            <a:ext cx="160069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ree Sweater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7" y="4005064"/>
            <a:ext cx="1469556" cy="119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ree Short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687" y="5045500"/>
            <a:ext cx="1336079" cy="119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Mens Dress Shoes Cliparts, Stock Vector And Royalty Free Mens Dress Shoes  Illustrati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938" y="4470907"/>
            <a:ext cx="1343602" cy="94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Green Jacket Clip Art, Green, Jacket, Clipart PNG and Vector with  Transparent Background for Free Download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068" y="2161685"/>
            <a:ext cx="1483340" cy="148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ack Cap Free PNG Image｜Illusto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29" y="544989"/>
            <a:ext cx="1159509" cy="115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المنافسين سنوي إيقاف a skirt clipart - zetaphi.or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51" y="346477"/>
            <a:ext cx="1264975" cy="126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Image Pants Clip Animated - Red Pants Png Transparent PNG - 312x592 - Free  Download on Nice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814" y="5044559"/>
            <a:ext cx="1680747" cy="137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smile-ok-3 | Вода в доме - установка счетчиков воды в Харьков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194" y="76494"/>
            <a:ext cx="936556" cy="8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mile-ok-3 | Вода в доме - установка счетчиков воды в Харьков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66" y="3773195"/>
            <a:ext cx="936556" cy="8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smile-ok-3 | Вода в доме - установка счетчиков воды в Харьков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947" y="5878194"/>
            <a:ext cx="936556" cy="8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smile-ok-3 | Вода в доме - установка счетчиков воды в Харьков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79" y="745540"/>
            <a:ext cx="936556" cy="8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smile-ok-3 | Вода в доме - установка счетчиков воды в Харьков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3" y="3654714"/>
            <a:ext cx="936556" cy="8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no no no there is no limits here did you hear me ...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05" y="1992200"/>
            <a:ext cx="1037636" cy="10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no no no there is no limits here did you hear me ...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852" y="4600636"/>
            <a:ext cx="1033899" cy="103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no no no there is no limits here did you hear me ...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19" y="0"/>
            <a:ext cx="906253" cy="9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no no no there is no limits here did you hear me ...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08" y="1881866"/>
            <a:ext cx="9001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872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njoyable Free TShirt Design Clipart #freetshirtdesignclipart  #freetshirtdesignsclipart Check more at http://niag… | T shirt clipart, Shirt  clipart, Yellow t shi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6" y="329329"/>
            <a:ext cx="1446171" cy="156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range Green Sock Clip Art - Socks Clipart Png, Cliparts &amp; Cartoons -  Jing.f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4" y="2494145"/>
            <a:ext cx="2371016" cy="170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ee Sweater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05" y="4982829"/>
            <a:ext cx="1882646" cy="152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Short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444" y="5045500"/>
            <a:ext cx="1629505" cy="146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ens Dress Shoes Cliparts, Stock Vector And Royalty Free Mens Dress Shoes  Illustrati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072" y="2730530"/>
            <a:ext cx="1923629" cy="134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reen Jacket Clip Art, Green, Jacket, Clipart PNG and Vector with  Transparent Background for Free Downloa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183" y="2509634"/>
            <a:ext cx="1711453" cy="171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ack Cap Free PNG Image｜Illusto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1" y="90582"/>
            <a:ext cx="1536925" cy="153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المنافسين سنوي إيقاف a skirt clipart - zetaphi.or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86" y="90582"/>
            <a:ext cx="1825200" cy="18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Image Pants Clip Animated - Red Pants Png Transparent PNG - 312x592 - Free  Download on Nice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66" y="4885060"/>
            <a:ext cx="2823973" cy="181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89564" cy="2276872"/>
          </a:xfrm>
          <a:prstGeom prst="rect">
            <a:avLst/>
          </a:prstGeom>
          <a:solidFill>
            <a:srgbClr val="3333CC"/>
          </a:solidFill>
          <a:ln>
            <a:solidFill>
              <a:srgbClr val="3333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89564" y="7996"/>
            <a:ext cx="3089564" cy="227687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90247" y="7996"/>
            <a:ext cx="3089564" cy="22768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2284868"/>
            <a:ext cx="3089564" cy="227687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089564" y="2284868"/>
            <a:ext cx="3089564" cy="2276872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190247" y="2284868"/>
            <a:ext cx="3089564" cy="227687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689" y="4581128"/>
            <a:ext cx="3089564" cy="22768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107107" y="4561740"/>
            <a:ext cx="3089564" cy="22768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196671" y="4561740"/>
            <a:ext cx="3089564" cy="2276872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37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740118"/>
            <a:ext cx="7632848" cy="53285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31273" y="4437111"/>
            <a:ext cx="36814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trousers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AutoShape 2" descr="Women Trousers Red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Women Trousers Red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Women Trousers Red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Women Trousers Red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6" name="Picture 10" descr="Image Pants Clip Animated - Red Pants Png Transparent PNG - 312x592 - Free  Download on Nice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71" y="937351"/>
            <a:ext cx="4855260" cy="397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223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740118"/>
            <a:ext cx="7632848" cy="53285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27485" y="4653136"/>
            <a:ext cx="29386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T-shirt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Enjoyable Free TShirt Design Clipart #freetshirtdesignclipart  #freetshirtdesignsclipart Check more at http://niag… | T shirt clipart, Shirt  clipart, Yellow t shi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56" y="908720"/>
            <a:ext cx="36496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52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740118"/>
            <a:ext cx="7632848" cy="53285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16405" y="4437111"/>
            <a:ext cx="27111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jacket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Green Jacket Clip Art, Green, Jacket, Clipart PNG and Vector with  Transparent Background for Free Downloa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10" y="861833"/>
            <a:ext cx="3762474" cy="37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70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740118"/>
            <a:ext cx="7632848" cy="53285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39688" y="4437111"/>
            <a:ext cx="16646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Back Cap Free PNG Image｜Illus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0728"/>
            <a:ext cx="3600401" cy="360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49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740118"/>
            <a:ext cx="7632848" cy="53285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80356" y="4437111"/>
            <a:ext cx="35832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sweater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Free Sweater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269" y="1196752"/>
            <a:ext cx="3662536" cy="296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025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4673" y="740118"/>
            <a:ext cx="7632848" cy="53285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42712" y="4437111"/>
            <a:ext cx="20585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skirt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المنافسين سنوي إيقاف a skirt clipart - zetaphi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711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00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740118"/>
            <a:ext cx="7632848" cy="53285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59595" y="4437111"/>
            <a:ext cx="28248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shorts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Free Short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112" y="1268760"/>
            <a:ext cx="3357775" cy="301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0732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57</Words>
  <Application>Microsoft Office PowerPoint</Application>
  <PresentationFormat>Экран (4:3)</PresentationFormat>
  <Paragraphs>23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UserF</dc:creator>
  <cp:lastModifiedBy>UserF</cp:lastModifiedBy>
  <cp:revision>4</cp:revision>
  <dcterms:created xsi:type="dcterms:W3CDTF">2021-04-01T09:38:52Z</dcterms:created>
  <dcterms:modified xsi:type="dcterms:W3CDTF">2023-03-18T16:34:32Z</dcterms:modified>
</cp:coreProperties>
</file>