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</p:sldMasterIdLst>
  <p:sldIdLst>
    <p:sldId id="264" r:id="rId2"/>
    <p:sldId id="265" r:id="rId3"/>
    <p:sldId id="289" r:id="rId4"/>
    <p:sldId id="290" r:id="rId5"/>
    <p:sldId id="291" r:id="rId6"/>
    <p:sldId id="292" r:id="rId7"/>
    <p:sldId id="29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5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90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798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935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22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182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375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048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9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87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5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72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75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220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49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29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47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441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81515D1-405D-4FCF-AB70-562F9DB9E69F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6CBDECF-04C6-4ED5-B121-1169BA1917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  <p:sldLayoutId id="2147484350" r:id="rId12"/>
    <p:sldLayoutId id="2147484351" r:id="rId13"/>
    <p:sldLayoutId id="2147484352" r:id="rId14"/>
    <p:sldLayoutId id="2147484353" r:id="rId15"/>
    <p:sldLayoutId id="2147484354" r:id="rId16"/>
    <p:sldLayoutId id="21474843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15584" y="959236"/>
            <a:ext cx="8825659" cy="706964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uk-UA" dirty="0" smtClean="0"/>
              <a:t>                        </a:t>
            </a:r>
            <a:r>
              <a:rPr lang="uk-UA" b="1" i="1" dirty="0" smtClean="0">
                <a:solidFill>
                  <a:srgbClr val="FF0000"/>
                </a:solidFill>
              </a:rPr>
              <a:t>Вправа  </a:t>
            </a:r>
            <a:r>
              <a:rPr lang="uk-UA" sz="8000" b="1" i="1" dirty="0" smtClean="0">
                <a:solidFill>
                  <a:srgbClr val="FF0000"/>
                </a:solidFill>
              </a:rPr>
              <a:t>ТАК- НІ</a:t>
            </a:r>
            <a:endParaRPr lang="ru-RU" sz="8000" b="1" i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22031" y="2385647"/>
            <a:ext cx="9777291" cy="42701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Слово Україна пишемо з великої літери.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У слові Україна  </a:t>
            </a:r>
            <a:r>
              <a:rPr lang="uk-UA" sz="2800" b="1" dirty="0" smtClean="0">
                <a:solidFill>
                  <a:srgbClr val="FFFF00"/>
                </a:solidFill>
                <a:cs typeface="Arial" panose="020B0604020202020204" pitchFamily="34" charset="0"/>
              </a:rPr>
              <a:t>5 складів</a:t>
            </a:r>
            <a:r>
              <a:rPr lang="uk-UA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Україну можна назвати Батьківщиною?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rgbClr val="FFFF00"/>
                </a:solidFill>
                <a:cs typeface="Arial" panose="020B0604020202020204" pitchFamily="34" charset="0"/>
              </a:rPr>
              <a:t>П′ятий  звук в слові Україна  і </a:t>
            </a:r>
            <a:r>
              <a:rPr lang="uk-UA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?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 dirty="0" smtClean="0">
                <a:solidFill>
                  <a:srgbClr val="FFFF00"/>
                </a:solidFill>
                <a:cs typeface="Arial" panose="020B0604020202020204" pitchFamily="34" charset="0"/>
              </a:rPr>
              <a:t>Україна</a:t>
            </a:r>
            <a:r>
              <a:rPr lang="uk-UA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м’який звук </a:t>
            </a:r>
            <a:r>
              <a:rPr lang="en-US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[</a:t>
            </a:r>
            <a:r>
              <a:rPr lang="uk-UA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й</a:t>
            </a:r>
            <a:r>
              <a:rPr lang="en-US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]</a:t>
            </a:r>
            <a:r>
              <a:rPr lang="uk-UA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До слова  ставимо питання хто?</a:t>
            </a:r>
            <a:endParaRPr lang="uk-UA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327" y="5437154"/>
            <a:ext cx="2954215" cy="131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7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3"/>
          <p:cNvSpPr txBox="1">
            <a:spLocks/>
          </p:cNvSpPr>
          <p:nvPr/>
        </p:nvSpPr>
        <p:spPr>
          <a:xfrm>
            <a:off x="459310" y="2423160"/>
            <a:ext cx="9960981" cy="42701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Слово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Дніпро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треба писати з великої букви.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У слові  Дніпро чотири склади.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Сьогодні понеділок?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Дніпро це </a:t>
            </a:r>
            <a:r>
              <a:rPr lang="uk-UA" sz="28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 озеро?</a:t>
            </a:r>
            <a:endParaRPr lang="uk-UA" sz="28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Дніпро 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м’який звук </a:t>
            </a:r>
            <a:r>
              <a:rPr lang="en-US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[</a:t>
            </a:r>
            <a:r>
              <a:rPr lang="uk-UA" sz="28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н</a:t>
            </a:r>
            <a:r>
              <a:rPr 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]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Дніпро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 наголошений перший склад?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785" y="5377952"/>
            <a:ext cx="2954215" cy="1315338"/>
          </a:xfrm>
          <a:prstGeom prst="rect">
            <a:avLst/>
          </a:prstGeom>
        </p:spPr>
      </p:pic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1110992" y="912123"/>
            <a:ext cx="8825659" cy="706964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         Вправа    </a:t>
            </a:r>
            <a:r>
              <a:rPr lang="uk-UA" sz="8000" b="1" i="1" dirty="0" smtClean="0">
                <a:solidFill>
                  <a:srgbClr val="FF0000"/>
                </a:solidFill>
              </a:rPr>
              <a:t>ТАК- 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655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         Вправа    </a:t>
            </a:r>
            <a:r>
              <a:rPr lang="uk-UA" sz="8000" b="1" i="1" dirty="0" smtClean="0">
                <a:solidFill>
                  <a:srgbClr val="FF0000"/>
                </a:solidFill>
              </a:rPr>
              <a:t>ТАК- НІ</a:t>
            </a:r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459310" y="2423160"/>
            <a:ext cx="9960981" cy="42701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Словах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пес Патрон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треба писати з великої букви друге слово?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 Патрон 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5 звуків?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Сьогодні середа.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Патрон 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— це  куля?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Патрон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м’який звук </a:t>
            </a:r>
            <a:r>
              <a:rPr 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[</a:t>
            </a:r>
            <a:r>
              <a:rPr lang="uk-UA" sz="2800" b="1" dirty="0">
                <a:solidFill>
                  <a:srgbClr val="FF0000"/>
                </a:solidFill>
                <a:cs typeface="Arial" panose="020B0604020202020204" pitchFamily="34" charset="0"/>
              </a:rPr>
              <a:t>р</a:t>
            </a:r>
            <a:r>
              <a:rPr 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]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До слів пес Патрон ставимо питання хто?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785" y="5457083"/>
            <a:ext cx="2954215" cy="131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95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         Вправа    </a:t>
            </a:r>
            <a:r>
              <a:rPr lang="uk-UA" sz="8000" b="1" i="1" dirty="0" smtClean="0">
                <a:solidFill>
                  <a:srgbClr val="FF0000"/>
                </a:solidFill>
              </a:rPr>
              <a:t>ТАК- НІ</a:t>
            </a:r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459310" y="2423160"/>
            <a:ext cx="9960981" cy="42701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Слово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Тарасик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треба писати з великої букви.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сонечко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три склади.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Сьогодні вівторок.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Сонечко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— це комаха.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сонечко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м’який звук </a:t>
            </a:r>
            <a:r>
              <a:rPr 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[</a:t>
            </a:r>
            <a:r>
              <a:rPr lang="uk-UA" sz="2800" b="1" dirty="0">
                <a:solidFill>
                  <a:srgbClr val="FF0000"/>
                </a:solidFill>
                <a:cs typeface="Arial" panose="020B0604020202020204" pitchFamily="34" charset="0"/>
              </a:rPr>
              <a:t>ч</a:t>
            </a:r>
            <a:r>
              <a:rPr 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]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До слова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сонечко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ставимо питання хто?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785" y="5457083"/>
            <a:ext cx="2954215" cy="131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02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         Вправа    </a:t>
            </a:r>
            <a:r>
              <a:rPr lang="uk-UA" sz="8000" b="1" i="1" dirty="0" smtClean="0">
                <a:solidFill>
                  <a:srgbClr val="FF0000"/>
                </a:solidFill>
              </a:rPr>
              <a:t>ТАК- НІ</a:t>
            </a:r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459310" y="2423160"/>
            <a:ext cx="9960981" cy="42701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Слово </a:t>
            </a:r>
            <a:r>
              <a:rPr lang="uk-UA" sz="2800" b="1">
                <a:solidFill>
                  <a:srgbClr val="FFFF00"/>
                </a:solidFill>
                <a:cs typeface="Arial" panose="020B0604020202020204" pitchFamily="34" charset="0"/>
              </a:rPr>
              <a:t>Шевченко </a:t>
            </a: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 треба писати з великої букви.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У слові  Шевченко три склади?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Сьогодні четвер?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rgbClr val="FFFF00"/>
                </a:solidFill>
                <a:cs typeface="Arial" panose="020B0604020202020204" pitchFamily="34" charset="0"/>
              </a:rPr>
              <a:t>Шевченко </a:t>
            </a: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— це поет?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>
                <a:solidFill>
                  <a:srgbClr val="FFFF00"/>
                </a:solidFill>
                <a:cs typeface="Arial" panose="020B0604020202020204" pitchFamily="34" charset="0"/>
              </a:rPr>
              <a:t>Шевченко</a:t>
            </a: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 м’який звук </a:t>
            </a:r>
            <a:r>
              <a:rPr lang="en-US" sz="2800" b="1">
                <a:solidFill>
                  <a:schemeClr val="bg1"/>
                </a:solidFill>
                <a:cs typeface="Arial" panose="020B0604020202020204" pitchFamily="34" charset="0"/>
              </a:rPr>
              <a:t>[</a:t>
            </a:r>
            <a:r>
              <a:rPr lang="uk-UA" sz="2800" b="1">
                <a:solidFill>
                  <a:srgbClr val="FF0000"/>
                </a:solidFill>
                <a:cs typeface="Arial" panose="020B0604020202020204" pitchFamily="34" charset="0"/>
              </a:rPr>
              <a:t>ч</a:t>
            </a:r>
            <a:r>
              <a:rPr lang="en-US" sz="2800" b="1">
                <a:solidFill>
                  <a:schemeClr val="bg1"/>
                </a:solidFill>
                <a:cs typeface="Arial" panose="020B0604020202020204" pitchFamily="34" charset="0"/>
              </a:rPr>
              <a:t>]</a:t>
            </a: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 Шевченко називають кобзарем?</a:t>
            </a:r>
            <a:endParaRPr lang="uk-UA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785" y="5457083"/>
            <a:ext cx="2954215" cy="131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84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         Вправа    </a:t>
            </a:r>
            <a:r>
              <a:rPr lang="uk-UA" sz="8000" b="1" i="1" dirty="0" smtClean="0">
                <a:solidFill>
                  <a:srgbClr val="FF0000"/>
                </a:solidFill>
              </a:rPr>
              <a:t>ТАК- НІ</a:t>
            </a:r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459310" y="2423160"/>
            <a:ext cx="9960981" cy="42701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Слово </a:t>
            </a:r>
            <a:r>
              <a:rPr lang="uk-UA" sz="2800" b="1" dirty="0" err="1">
                <a:solidFill>
                  <a:srgbClr val="FFFF00"/>
                </a:solidFill>
                <a:cs typeface="Arial" panose="020B0604020202020204" pitchFamily="34" charset="0"/>
              </a:rPr>
              <a:t>КиЇв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 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треба писати з великої букви.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Київ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три склади.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Сьогодні п′ятниця?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 Київ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— це столиця держави?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 dirty="0">
                <a:solidFill>
                  <a:srgbClr val="FFFF00"/>
                </a:solidFill>
                <a:cs typeface="Arial" panose="020B0604020202020204" pitchFamily="34" charset="0"/>
              </a:rPr>
              <a:t>Київ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 м’який звук </a:t>
            </a:r>
            <a:r>
              <a:rPr 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[</a:t>
            </a:r>
            <a:r>
              <a:rPr lang="uk-UA" sz="2800" b="1" dirty="0">
                <a:solidFill>
                  <a:srgbClr val="FF0000"/>
                </a:solidFill>
                <a:cs typeface="Arial" panose="020B0604020202020204" pitchFamily="34" charset="0"/>
              </a:rPr>
              <a:t>й</a:t>
            </a:r>
            <a:r>
              <a:rPr 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]</a:t>
            </a: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chemeClr val="bg1"/>
                </a:solidFill>
                <a:cs typeface="Arial" panose="020B0604020202020204" pitchFamily="34" charset="0"/>
              </a:rPr>
              <a:t>До слова Київ ставимо питання хто?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785" y="5457083"/>
            <a:ext cx="2954215" cy="131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24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         Вправа    </a:t>
            </a:r>
            <a:r>
              <a:rPr lang="uk-UA" sz="8000" b="1" i="1" dirty="0" smtClean="0">
                <a:solidFill>
                  <a:srgbClr val="FF0000"/>
                </a:solidFill>
              </a:rPr>
              <a:t>ТАК- НІ</a:t>
            </a:r>
            <a:endParaRPr lang="ru-RU" dirty="0"/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459310" y="2423160"/>
            <a:ext cx="9960981" cy="42701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Слово </a:t>
            </a:r>
            <a:r>
              <a:rPr lang="uk-UA" sz="2800" b="1">
                <a:solidFill>
                  <a:srgbClr val="FFFF00"/>
                </a:solidFill>
                <a:cs typeface="Arial" panose="020B0604020202020204" pitchFamily="34" charset="0"/>
              </a:rPr>
              <a:t>Тарасик</a:t>
            </a: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 треба писати з великої букви.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>
                <a:solidFill>
                  <a:srgbClr val="FFFF00"/>
                </a:solidFill>
                <a:cs typeface="Arial" panose="020B0604020202020204" pitchFamily="34" charset="0"/>
              </a:rPr>
              <a:t>сонечко</a:t>
            </a: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 три склади.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Сьогодні вівторок.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rgbClr val="FFFF00"/>
                </a:solidFill>
                <a:cs typeface="Arial" panose="020B0604020202020204" pitchFamily="34" charset="0"/>
              </a:rPr>
              <a:t>Сонечко</a:t>
            </a: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 — це комаха.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У слові </a:t>
            </a:r>
            <a:r>
              <a:rPr lang="uk-UA" sz="2800" b="1">
                <a:solidFill>
                  <a:srgbClr val="FFFF00"/>
                </a:solidFill>
                <a:cs typeface="Arial" panose="020B0604020202020204" pitchFamily="34" charset="0"/>
              </a:rPr>
              <a:t>сонечко</a:t>
            </a: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 м’який звук </a:t>
            </a:r>
            <a:r>
              <a:rPr lang="en-US" sz="2800" b="1">
                <a:solidFill>
                  <a:schemeClr val="bg1"/>
                </a:solidFill>
                <a:cs typeface="Arial" panose="020B0604020202020204" pitchFamily="34" charset="0"/>
              </a:rPr>
              <a:t>[</a:t>
            </a:r>
            <a:r>
              <a:rPr lang="uk-UA" sz="2800" b="1">
                <a:solidFill>
                  <a:srgbClr val="FF0000"/>
                </a:solidFill>
                <a:cs typeface="Arial" panose="020B0604020202020204" pitchFamily="34" charset="0"/>
              </a:rPr>
              <a:t>ч</a:t>
            </a:r>
            <a:r>
              <a:rPr lang="en-US" sz="2800" b="1">
                <a:solidFill>
                  <a:schemeClr val="bg1"/>
                </a:solidFill>
                <a:cs typeface="Arial" panose="020B0604020202020204" pitchFamily="34" charset="0"/>
              </a:rPr>
              <a:t>]</a:t>
            </a: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До слова </a:t>
            </a:r>
            <a:r>
              <a:rPr lang="uk-UA" sz="2800" b="1">
                <a:solidFill>
                  <a:srgbClr val="FFFF00"/>
                </a:solidFill>
                <a:cs typeface="Arial" panose="020B0604020202020204" pitchFamily="34" charset="0"/>
              </a:rPr>
              <a:t>сонечко</a:t>
            </a:r>
            <a:r>
              <a:rPr lang="uk-UA" sz="2800" b="1">
                <a:solidFill>
                  <a:schemeClr val="bg1"/>
                </a:solidFill>
                <a:cs typeface="Arial" panose="020B0604020202020204" pitchFamily="34" charset="0"/>
              </a:rPr>
              <a:t> ставимо питання хто?</a:t>
            </a:r>
            <a:endParaRPr lang="uk-UA" sz="28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785" y="5457083"/>
            <a:ext cx="2954215" cy="131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76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Совет директоров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319</TotalTime>
  <Words>299</Words>
  <Application>Microsoft Office PowerPoint</Application>
  <PresentationFormat>Широкоэкранный</PresentationFormat>
  <Paragraphs>49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Совет директоров</vt:lpstr>
      <vt:lpstr>                        Вправа  ТАК- НІ</vt:lpstr>
      <vt:lpstr>         Вправа    ТАК- НІ</vt:lpstr>
      <vt:lpstr>         Вправа    ТАК- НІ</vt:lpstr>
      <vt:lpstr>         Вправа    ТАК- НІ</vt:lpstr>
      <vt:lpstr>         Вправа    ТАК- НІ</vt:lpstr>
      <vt:lpstr>         Вправа    ТАК- НІ</vt:lpstr>
      <vt:lpstr>         Вправа    ТАК- НІ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Інна</dc:creator>
  <cp:lastModifiedBy>Інна</cp:lastModifiedBy>
  <cp:revision>39</cp:revision>
  <dcterms:created xsi:type="dcterms:W3CDTF">2023-03-07T19:48:22Z</dcterms:created>
  <dcterms:modified xsi:type="dcterms:W3CDTF">2023-03-14T17:29:17Z</dcterms:modified>
</cp:coreProperties>
</file>