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4062-C415-4EF5-AC93-D492303315C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D2A9-AFBE-43D7-9D7E-6A696B3D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8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42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2023-03-28T18:26:01Z</dcterms:created>
  <dcterms:modified xsi:type="dcterms:W3CDTF">2023-03-28T18:26:51Z</dcterms:modified>
</cp:coreProperties>
</file>