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74" r:id="rId3"/>
    <p:sldId id="275" r:id="rId4"/>
    <p:sldId id="272" r:id="rId5"/>
    <p:sldId id="273" r:id="rId6"/>
    <p:sldId id="267" r:id="rId7"/>
    <p:sldId id="276" r:id="rId8"/>
    <p:sldId id="260" r:id="rId9"/>
    <p:sldId id="261" r:id="rId10"/>
    <p:sldId id="262" r:id="rId11"/>
    <p:sldId id="277" r:id="rId12"/>
    <p:sldId id="278" r:id="rId13"/>
    <p:sldId id="283" r:id="rId14"/>
    <p:sldId id="279" r:id="rId15"/>
    <p:sldId id="280" r:id="rId16"/>
    <p:sldId id="281" r:id="rId17"/>
    <p:sldId id="28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-1128" y="-5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89506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15c82d0d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15c82d0d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15c82d0d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15c82d0de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15c82d0de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15c82d0de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15c82d0de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15c82d0de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 smtClean="0"/>
              <a:t>‹#›</a:t>
            </a:fld>
            <a:endParaRPr lang="u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-92523" y="-114197"/>
            <a:ext cx="9265024" cy="290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uk-UA" sz="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uk-UA" sz="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uk-UA" sz="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uk-UA" sz="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7200" b="1" i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Хто потребує особистого простору</a:t>
            </a:r>
            <a:endParaRPr sz="7200" b="1" i="1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5175504" y="3616685"/>
            <a:ext cx="2898648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Підготувала: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Молчанова О.Д</a:t>
            </a:r>
            <a:r>
              <a:rPr lang="uk-UA" sz="28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b="1" i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33" y="2959556"/>
            <a:ext cx="3600450" cy="1819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954" y="1021975"/>
            <a:ext cx="5453144" cy="3340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4995546" y="-81638"/>
            <a:ext cx="2857500" cy="117294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Збери прислів’я</a:t>
            </a:r>
            <a:endParaRPr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2499" y="4361999"/>
            <a:ext cx="799205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Хто шанує родину, той гідна людина.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091" t="2112" r="8742"/>
          <a:stretch/>
        </p:blipFill>
        <p:spPr>
          <a:xfrm>
            <a:off x="872803" y="637768"/>
            <a:ext cx="7341769" cy="396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074" t="28271" r="8374" b="19904"/>
          <a:stretch/>
        </p:blipFill>
        <p:spPr>
          <a:xfrm>
            <a:off x="1177493" y="1382924"/>
            <a:ext cx="7253813" cy="29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0" y="765175"/>
            <a:ext cx="4444534" cy="407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063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541" t="269" r="7234" b="472"/>
          <a:stretch/>
        </p:blipFill>
        <p:spPr>
          <a:xfrm>
            <a:off x="1653989" y="619411"/>
            <a:ext cx="6038430" cy="39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022" t="10519" r="7945" b="13291"/>
          <a:stretch/>
        </p:blipFill>
        <p:spPr>
          <a:xfrm>
            <a:off x="670546" y="579588"/>
            <a:ext cx="8083489" cy="4200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98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7541" y="811855"/>
            <a:ext cx="34827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маємо поважати право на невід’ємний особистий простір у житті кожної живої </a:t>
            </a:r>
            <a:r>
              <a:rPr lang="uk-UA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істоти!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r="11034"/>
          <a:stretch/>
        </p:blipFill>
        <p:spPr bwMode="auto">
          <a:xfrm>
            <a:off x="3832411" y="591141"/>
            <a:ext cx="4854388" cy="3980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29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712" y="535368"/>
            <a:ext cx="7883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Дякую за увагу!</a:t>
            </a:r>
            <a:endParaRPr lang="en-US" sz="5400" b="1" i="1" dirty="0">
              <a:solidFill>
                <a:srgbClr val="C0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51" y="1458698"/>
            <a:ext cx="4415117" cy="3052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9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4435" y="467068"/>
            <a:ext cx="7849800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Кожна тварина потребує особистого простору. Шум, гуркіт автошляхів, гучномовці –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 впливають на гніздування та ведення потомства.</a:t>
            </a:r>
          </a:p>
        </p:txBody>
      </p:sp>
      <p:pic>
        <p:nvPicPr>
          <p:cNvPr id="2050" name="Picture 2" descr="C:\Users\User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83" y="2409687"/>
            <a:ext cx="3455894" cy="220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57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кожної людини має бути свій особистий простір.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228600"/>
            <a:ext cx="7691718" cy="458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16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14401" y="3196208"/>
            <a:ext cx="7503459" cy="857400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br>
              <a:rPr lang="uk-UA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Особистий простір </a:t>
            </a:r>
            <a:r>
              <a:rPr lang="uk-UA" sz="3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це простір навколо, що дозволяє нам взаємодіяти  з іншими людьми у зручний спосіб.</a:t>
            </a:r>
            <a:endParaRPr lang="en-US" sz="31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088" y="676299"/>
            <a:ext cx="318519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Словничок</a:t>
            </a:r>
            <a:endParaRPr lang="en-US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Черняхівська дитяча бібліотека запрошує усіх на Всеукраїнський тиждень  дитячого читання | Моя Житомирщ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45" y="55014"/>
            <a:ext cx="3218688" cy="2646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8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742" y="1246204"/>
            <a:ext cx="7631932" cy="8574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4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Ніхто немає права втручатися, без дозволу, в твій особистий простір.</a:t>
            </a:r>
            <a:endParaRPr lang="en-US" sz="4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738687"/>
            <a:ext cx="53911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87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idx="1"/>
          </p:nvPr>
        </p:nvSpPr>
        <p:spPr>
          <a:xfrm>
            <a:off x="775905" y="492378"/>
            <a:ext cx="7534378" cy="435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	</a:t>
            </a:r>
            <a:r>
              <a:rPr lang="uk-UA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Якщо вам дають згоду, ви можете порушити особистий простір іншої людини </a:t>
            </a:r>
            <a:r>
              <a:rPr lang="uk-UA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(під час гри, у спілкуванні з рідними та друзями)</a:t>
            </a:r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242" t="76737" r="11141" b="7286"/>
          <a:stretch/>
        </p:blipFill>
        <p:spPr>
          <a:xfrm>
            <a:off x="1304363" y="2904565"/>
            <a:ext cx="6505529" cy="181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 спілкування»</a:t>
            </a:r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0306" t="28251" r="12394" b="27790"/>
          <a:stretch/>
        </p:blipFill>
        <p:spPr>
          <a:xfrm>
            <a:off x="1156447" y="2063770"/>
            <a:ext cx="7409329" cy="273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53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 idx="4294967295"/>
          </p:nvPr>
        </p:nvSpPr>
        <p:spPr>
          <a:xfrm>
            <a:off x="779929" y="372969"/>
            <a:ext cx="8229600" cy="85725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Найближче наше оточення – це наші </a:t>
            </a:r>
            <a:r>
              <a:rPr lang="uk" sz="3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рідні</a:t>
            </a:r>
            <a:endParaRPr sz="3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47" y="1035423"/>
            <a:ext cx="4101353" cy="381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82" y="1253514"/>
            <a:ext cx="6248400" cy="36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" name="Google Shape;120;p18"/>
          <p:cNvSpPr txBox="1">
            <a:spLocks noGrp="1"/>
          </p:cNvSpPr>
          <p:nvPr>
            <p:ph idx="1"/>
          </p:nvPr>
        </p:nvSpPr>
        <p:spPr>
          <a:xfrm>
            <a:off x="1191411" y="586293"/>
            <a:ext cx="6777317" cy="9870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Назви людей, що входять до твого найближчого кола</a:t>
            </a:r>
            <a:endParaRPr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172</TotalTime>
  <Words>50</Words>
  <Application>Microsoft Office PowerPoint</Application>
  <PresentationFormat>Экран (16:9)</PresentationFormat>
  <Paragraphs>16</Paragraphs>
  <Slides>17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Остин</vt:lpstr>
      <vt:lpstr>    Хто потребує особистого простору</vt:lpstr>
      <vt:lpstr>Презентация PowerPoint</vt:lpstr>
      <vt:lpstr>У кожної людини має бути свій особистий простір.</vt:lpstr>
      <vt:lpstr>                Особистий простір – це простір навколо, що дозволяє нам взаємодіяти  з іншими людьми у зручний спосіб.</vt:lpstr>
      <vt:lpstr> Ніхто немає права втручатися, без дозволу, в твій особистий простір.</vt:lpstr>
      <vt:lpstr>Презентация PowerPoint</vt:lpstr>
      <vt:lpstr>«Коло спілкування»</vt:lpstr>
      <vt:lpstr>Найближче наше оточення – це наші рідні</vt:lpstr>
      <vt:lpstr>Презентация PowerPoint</vt:lpstr>
      <vt:lpstr>Збери прислів’я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Особистий простір людини. Відносини людей у суспільстві.  Родина. Друзі. Знайомі</dc:title>
  <dc:creator>User</dc:creator>
  <cp:lastModifiedBy>User</cp:lastModifiedBy>
  <cp:revision>21</cp:revision>
  <dcterms:modified xsi:type="dcterms:W3CDTF">2023-01-02T11:21:10Z</dcterms:modified>
</cp:coreProperties>
</file>