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68" r:id="rId2"/>
    <p:sldId id="256" r:id="rId3"/>
    <p:sldId id="265" r:id="rId4"/>
    <p:sldId id="260" r:id="rId5"/>
    <p:sldId id="259" r:id="rId6"/>
    <p:sldId id="277" r:id="rId7"/>
    <p:sldId id="278" r:id="rId8"/>
    <p:sldId id="279" r:id="rId9"/>
    <p:sldId id="258" r:id="rId10"/>
    <p:sldId id="276" r:id="rId11"/>
    <p:sldId id="261" r:id="rId12"/>
    <p:sldId id="263" r:id="rId13"/>
    <p:sldId id="275" r:id="rId14"/>
    <p:sldId id="271" r:id="rId15"/>
    <p:sldId id="266" r:id="rId16"/>
    <p:sldId id="267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2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6AB92-332D-4B07-B852-2A9D2B5078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FED39-2400-4A9E-9A5F-FC7BF5620139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Типи</a:t>
          </a:r>
        </a:p>
        <a:p>
          <a:r>
            <a:rPr lang="uk-UA" sz="3200" dirty="0" err="1" smtClean="0">
              <a:latin typeface="Times New Roman" pitchFamily="18" charset="0"/>
              <a:cs typeface="Times New Roman" pitchFamily="18" charset="0"/>
            </a:rPr>
            <a:t>грунтів</a:t>
          </a:r>
          <a:r>
            <a:rPr lang="uk-UA" sz="2400" dirty="0" smtClean="0"/>
            <a:t> </a:t>
          </a:r>
          <a:endParaRPr lang="ru-RU" sz="2400" dirty="0"/>
        </a:p>
      </dgm:t>
    </dgm:pt>
    <dgm:pt modelId="{0545B497-64C4-4AE0-907C-253F2BF4A371}" type="parTrans" cxnId="{A4A804D4-BAB6-4306-8FD5-B851FE47BB85}">
      <dgm:prSet/>
      <dgm:spPr/>
      <dgm:t>
        <a:bodyPr/>
        <a:lstStyle/>
        <a:p>
          <a:endParaRPr lang="ru-RU"/>
        </a:p>
      </dgm:t>
    </dgm:pt>
    <dgm:pt modelId="{1EEA1952-2B73-45CE-AAA8-47A863AC8BE3}" type="sibTrans" cxnId="{A4A804D4-BAB6-4306-8FD5-B851FE47BB85}">
      <dgm:prSet/>
      <dgm:spPr/>
      <dgm:t>
        <a:bodyPr/>
        <a:lstStyle/>
        <a:p>
          <a:endParaRPr lang="ru-RU"/>
        </a:p>
      </dgm:t>
    </dgm:pt>
    <dgm:pt modelId="{2181D90A-8BC1-4436-98C2-6495D48614E1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Дернові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5D0A996-9ED4-45FC-8698-23613461A8BD}" type="parTrans" cxnId="{1C352CEE-6B55-4D5B-9309-869FF8DA12B3}">
      <dgm:prSet/>
      <dgm:spPr/>
      <dgm:t>
        <a:bodyPr/>
        <a:lstStyle/>
        <a:p>
          <a:endParaRPr lang="ru-RU"/>
        </a:p>
      </dgm:t>
    </dgm:pt>
    <dgm:pt modelId="{3224D6C5-D7F9-49FD-B472-29D3D35D6E53}" type="sibTrans" cxnId="{1C352CEE-6B55-4D5B-9309-869FF8DA12B3}">
      <dgm:prSet/>
      <dgm:spPr/>
      <dgm:t>
        <a:bodyPr/>
        <a:lstStyle/>
        <a:p>
          <a:endParaRPr lang="ru-RU"/>
        </a:p>
      </dgm:t>
    </dgm:pt>
    <dgm:pt modelId="{6A18B03C-75A5-43B6-8CD7-4ABE0E1AA503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Дерново-підзолисті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2450103-A43F-4AC8-BB93-80D86FC15111}" type="parTrans" cxnId="{A8F6458F-79EC-461A-ADCF-43AE2439316C}">
      <dgm:prSet/>
      <dgm:spPr/>
      <dgm:t>
        <a:bodyPr/>
        <a:lstStyle/>
        <a:p>
          <a:endParaRPr lang="ru-RU"/>
        </a:p>
      </dgm:t>
    </dgm:pt>
    <dgm:pt modelId="{AD6A40C1-4948-42CF-AB31-6C9526305BD9}" type="sibTrans" cxnId="{A8F6458F-79EC-461A-ADCF-43AE2439316C}">
      <dgm:prSet/>
      <dgm:spPr/>
      <dgm:t>
        <a:bodyPr/>
        <a:lstStyle/>
        <a:p>
          <a:endParaRPr lang="ru-RU"/>
        </a:p>
      </dgm:t>
    </dgm:pt>
    <dgm:pt modelId="{C258E2F5-1E38-4994-A39E-B1E4C8E3BBB7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Торфино-гірсько-підзолисті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2377A33-9EAF-49B0-B182-F8128A0F38F7}" type="parTrans" cxnId="{D54782FD-97E1-4249-98E7-CC670B0E7C54}">
      <dgm:prSet/>
      <dgm:spPr/>
      <dgm:t>
        <a:bodyPr/>
        <a:lstStyle/>
        <a:p>
          <a:endParaRPr lang="ru-RU"/>
        </a:p>
      </dgm:t>
    </dgm:pt>
    <dgm:pt modelId="{7C8BE0C4-2B4B-47D9-B99F-796E8C03D5B5}" type="sibTrans" cxnId="{D54782FD-97E1-4249-98E7-CC670B0E7C54}">
      <dgm:prSet/>
      <dgm:spPr/>
      <dgm:t>
        <a:bodyPr/>
        <a:lstStyle/>
        <a:p>
          <a:endParaRPr lang="ru-RU"/>
        </a:p>
      </dgm:t>
    </dgm:pt>
    <dgm:pt modelId="{2CE48087-E570-4CD3-A367-36622E32CCE4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Бурі гірсько-лісові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2BB58C0-08FF-4254-9F80-AAF6097CF026}" type="parTrans" cxnId="{3C5FBB90-8ACB-46D0-A334-F5733F78DCF9}">
      <dgm:prSet/>
      <dgm:spPr/>
      <dgm:t>
        <a:bodyPr/>
        <a:lstStyle/>
        <a:p>
          <a:endParaRPr lang="ru-RU"/>
        </a:p>
      </dgm:t>
    </dgm:pt>
    <dgm:pt modelId="{1B3AA9C9-FF94-44B5-A2E6-12687D2BF37A}" type="sibTrans" cxnId="{3C5FBB90-8ACB-46D0-A334-F5733F78DCF9}">
      <dgm:prSet/>
      <dgm:spPr/>
      <dgm:t>
        <a:bodyPr/>
        <a:lstStyle/>
        <a:p>
          <a:endParaRPr lang="ru-RU"/>
        </a:p>
      </dgm:t>
    </dgm:pt>
    <dgm:pt modelId="{3A5C6938-AB57-4EE3-A14C-1A7CD5677EA8}" type="pres">
      <dgm:prSet presAssocID="{3516AB92-332D-4B07-B852-2A9D2B5078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1123F-AFBD-4AD1-BA7D-A6831C0C45B7}" type="pres">
      <dgm:prSet presAssocID="{3516AB92-332D-4B07-B852-2A9D2B50785D}" presName="matrix" presStyleCnt="0"/>
      <dgm:spPr/>
    </dgm:pt>
    <dgm:pt modelId="{509A7EC4-B823-4F2B-9BC6-40058FF77D89}" type="pres">
      <dgm:prSet presAssocID="{3516AB92-332D-4B07-B852-2A9D2B50785D}" presName="tile1" presStyleLbl="node1" presStyleIdx="0" presStyleCnt="4"/>
      <dgm:spPr/>
      <dgm:t>
        <a:bodyPr/>
        <a:lstStyle/>
        <a:p>
          <a:endParaRPr lang="ru-RU"/>
        </a:p>
      </dgm:t>
    </dgm:pt>
    <dgm:pt modelId="{EF1C6A2D-9AD4-49C0-BEFF-ED65C6180E80}" type="pres">
      <dgm:prSet presAssocID="{3516AB92-332D-4B07-B852-2A9D2B5078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579BF-97A9-405B-917A-96C0816BBC21}" type="pres">
      <dgm:prSet presAssocID="{3516AB92-332D-4B07-B852-2A9D2B50785D}" presName="tile2" presStyleLbl="node1" presStyleIdx="1" presStyleCnt="4"/>
      <dgm:spPr/>
      <dgm:t>
        <a:bodyPr/>
        <a:lstStyle/>
        <a:p>
          <a:endParaRPr lang="ru-RU"/>
        </a:p>
      </dgm:t>
    </dgm:pt>
    <dgm:pt modelId="{0989BE62-67AB-4C79-A8D9-05B09FF8BE8A}" type="pres">
      <dgm:prSet presAssocID="{3516AB92-332D-4B07-B852-2A9D2B5078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778E-8F50-419A-8692-5786249CB6A5}" type="pres">
      <dgm:prSet presAssocID="{3516AB92-332D-4B07-B852-2A9D2B50785D}" presName="tile3" presStyleLbl="node1" presStyleIdx="2" presStyleCnt="4"/>
      <dgm:spPr/>
      <dgm:t>
        <a:bodyPr/>
        <a:lstStyle/>
        <a:p>
          <a:endParaRPr lang="ru-RU"/>
        </a:p>
      </dgm:t>
    </dgm:pt>
    <dgm:pt modelId="{0BADCC31-682D-4BCB-8437-5784B8988860}" type="pres">
      <dgm:prSet presAssocID="{3516AB92-332D-4B07-B852-2A9D2B5078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16B3E-5CAA-4D7D-BCC2-976F7B02CCF6}" type="pres">
      <dgm:prSet presAssocID="{3516AB92-332D-4B07-B852-2A9D2B50785D}" presName="tile4" presStyleLbl="node1" presStyleIdx="3" presStyleCnt="4"/>
      <dgm:spPr/>
      <dgm:t>
        <a:bodyPr/>
        <a:lstStyle/>
        <a:p>
          <a:endParaRPr lang="ru-RU"/>
        </a:p>
      </dgm:t>
    </dgm:pt>
    <dgm:pt modelId="{8147608F-6376-4823-8CE8-8CAFB4A77F9C}" type="pres">
      <dgm:prSet presAssocID="{3516AB92-332D-4B07-B852-2A9D2B5078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939E-7721-4169-B41C-1A2C6A5E720D}" type="pres">
      <dgm:prSet presAssocID="{3516AB92-332D-4B07-B852-2A9D2B50785D}" presName="centerTile" presStyleLbl="fgShp" presStyleIdx="0" presStyleCnt="1" custScaleX="116461" custScaleY="10490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A928B-69CC-4F9B-8646-7BE42E26DCFB}" type="presOf" srcId="{6A18B03C-75A5-43B6-8CD7-4ABE0E1AA503}" destId="{D3C579BF-97A9-405B-917A-96C0816BBC21}" srcOrd="0" destOrd="0" presId="urn:microsoft.com/office/officeart/2005/8/layout/matrix1"/>
    <dgm:cxn modelId="{E838FBA1-83BE-43D6-A036-5E74E059B579}" type="presOf" srcId="{C258E2F5-1E38-4994-A39E-B1E4C8E3BBB7}" destId="{0BADCC31-682D-4BCB-8437-5784B8988860}" srcOrd="1" destOrd="0" presId="urn:microsoft.com/office/officeart/2005/8/layout/matrix1"/>
    <dgm:cxn modelId="{B9550F64-AA6E-4A1D-BA7F-D9A05F18C91B}" type="presOf" srcId="{6A18B03C-75A5-43B6-8CD7-4ABE0E1AA503}" destId="{0989BE62-67AB-4C79-A8D9-05B09FF8BE8A}" srcOrd="1" destOrd="0" presId="urn:microsoft.com/office/officeart/2005/8/layout/matrix1"/>
    <dgm:cxn modelId="{1C352CEE-6B55-4D5B-9309-869FF8DA12B3}" srcId="{871FED39-2400-4A9E-9A5F-FC7BF5620139}" destId="{2181D90A-8BC1-4436-98C2-6495D48614E1}" srcOrd="0" destOrd="0" parTransId="{05D0A996-9ED4-45FC-8698-23613461A8BD}" sibTransId="{3224D6C5-D7F9-49FD-B472-29D3D35D6E53}"/>
    <dgm:cxn modelId="{685937FE-D5BE-482B-8200-516658014BC6}" type="presOf" srcId="{2181D90A-8BC1-4436-98C2-6495D48614E1}" destId="{509A7EC4-B823-4F2B-9BC6-40058FF77D89}" srcOrd="0" destOrd="0" presId="urn:microsoft.com/office/officeart/2005/8/layout/matrix1"/>
    <dgm:cxn modelId="{3C5FBB90-8ACB-46D0-A334-F5733F78DCF9}" srcId="{871FED39-2400-4A9E-9A5F-FC7BF5620139}" destId="{2CE48087-E570-4CD3-A367-36622E32CCE4}" srcOrd="3" destOrd="0" parTransId="{42BB58C0-08FF-4254-9F80-AAF6097CF026}" sibTransId="{1B3AA9C9-FF94-44B5-A2E6-12687D2BF37A}"/>
    <dgm:cxn modelId="{05362029-297B-453E-9B9A-719B59544CC1}" type="presOf" srcId="{2CE48087-E570-4CD3-A367-36622E32CCE4}" destId="{8147608F-6376-4823-8CE8-8CAFB4A77F9C}" srcOrd="1" destOrd="0" presId="urn:microsoft.com/office/officeart/2005/8/layout/matrix1"/>
    <dgm:cxn modelId="{45F957E4-DD95-4820-9B10-DEB4ECFCB3B2}" type="presOf" srcId="{871FED39-2400-4A9E-9A5F-FC7BF5620139}" destId="{444B939E-7721-4169-B41C-1A2C6A5E720D}" srcOrd="0" destOrd="0" presId="urn:microsoft.com/office/officeart/2005/8/layout/matrix1"/>
    <dgm:cxn modelId="{1B9BF498-D53B-49D9-B1EB-4E2AAEBE55FF}" type="presOf" srcId="{C258E2F5-1E38-4994-A39E-B1E4C8E3BBB7}" destId="{CA51778E-8F50-419A-8692-5786249CB6A5}" srcOrd="0" destOrd="0" presId="urn:microsoft.com/office/officeart/2005/8/layout/matrix1"/>
    <dgm:cxn modelId="{A8F6458F-79EC-461A-ADCF-43AE2439316C}" srcId="{871FED39-2400-4A9E-9A5F-FC7BF5620139}" destId="{6A18B03C-75A5-43B6-8CD7-4ABE0E1AA503}" srcOrd="1" destOrd="0" parTransId="{02450103-A43F-4AC8-BB93-80D86FC15111}" sibTransId="{AD6A40C1-4948-42CF-AB31-6C9526305BD9}"/>
    <dgm:cxn modelId="{1814B4CC-5D01-4577-B3A9-903556A12776}" type="presOf" srcId="{2181D90A-8BC1-4436-98C2-6495D48614E1}" destId="{EF1C6A2D-9AD4-49C0-BEFF-ED65C6180E80}" srcOrd="1" destOrd="0" presId="urn:microsoft.com/office/officeart/2005/8/layout/matrix1"/>
    <dgm:cxn modelId="{DFE8BC13-00F3-4359-BB98-6B144E27050E}" type="presOf" srcId="{2CE48087-E570-4CD3-A367-36622E32CCE4}" destId="{B4E16B3E-5CAA-4D7D-BCC2-976F7B02CCF6}" srcOrd="0" destOrd="0" presId="urn:microsoft.com/office/officeart/2005/8/layout/matrix1"/>
    <dgm:cxn modelId="{23EE6F8F-B704-43EF-827C-31E4B2544BB9}" type="presOf" srcId="{3516AB92-332D-4B07-B852-2A9D2B50785D}" destId="{3A5C6938-AB57-4EE3-A14C-1A7CD5677EA8}" srcOrd="0" destOrd="0" presId="urn:microsoft.com/office/officeart/2005/8/layout/matrix1"/>
    <dgm:cxn modelId="{D54782FD-97E1-4249-98E7-CC670B0E7C54}" srcId="{871FED39-2400-4A9E-9A5F-FC7BF5620139}" destId="{C258E2F5-1E38-4994-A39E-B1E4C8E3BBB7}" srcOrd="2" destOrd="0" parTransId="{D2377A33-9EAF-49B0-B182-F8128A0F38F7}" sibTransId="{7C8BE0C4-2B4B-47D9-B99F-796E8C03D5B5}"/>
    <dgm:cxn modelId="{A4A804D4-BAB6-4306-8FD5-B851FE47BB85}" srcId="{3516AB92-332D-4B07-B852-2A9D2B50785D}" destId="{871FED39-2400-4A9E-9A5F-FC7BF5620139}" srcOrd="0" destOrd="0" parTransId="{0545B497-64C4-4AE0-907C-253F2BF4A371}" sibTransId="{1EEA1952-2B73-45CE-AAA8-47A863AC8BE3}"/>
    <dgm:cxn modelId="{DCC5395E-79FD-4391-BC9D-9BDEB36CAD9E}" type="presParOf" srcId="{3A5C6938-AB57-4EE3-A14C-1A7CD5677EA8}" destId="{E921123F-AFBD-4AD1-BA7D-A6831C0C45B7}" srcOrd="0" destOrd="0" presId="urn:microsoft.com/office/officeart/2005/8/layout/matrix1"/>
    <dgm:cxn modelId="{B07F0CF4-4866-4E28-AA6F-897685BABE57}" type="presParOf" srcId="{E921123F-AFBD-4AD1-BA7D-A6831C0C45B7}" destId="{509A7EC4-B823-4F2B-9BC6-40058FF77D89}" srcOrd="0" destOrd="0" presId="urn:microsoft.com/office/officeart/2005/8/layout/matrix1"/>
    <dgm:cxn modelId="{84BC4782-CF12-4D72-B9DF-07CD9993401B}" type="presParOf" srcId="{E921123F-AFBD-4AD1-BA7D-A6831C0C45B7}" destId="{EF1C6A2D-9AD4-49C0-BEFF-ED65C6180E80}" srcOrd="1" destOrd="0" presId="urn:microsoft.com/office/officeart/2005/8/layout/matrix1"/>
    <dgm:cxn modelId="{7965055D-61AF-42EE-9D92-47E4BDEABF5B}" type="presParOf" srcId="{E921123F-AFBD-4AD1-BA7D-A6831C0C45B7}" destId="{D3C579BF-97A9-405B-917A-96C0816BBC21}" srcOrd="2" destOrd="0" presId="urn:microsoft.com/office/officeart/2005/8/layout/matrix1"/>
    <dgm:cxn modelId="{910D1DF0-161D-4C98-B565-C4C9E35D46C3}" type="presParOf" srcId="{E921123F-AFBD-4AD1-BA7D-A6831C0C45B7}" destId="{0989BE62-67AB-4C79-A8D9-05B09FF8BE8A}" srcOrd="3" destOrd="0" presId="urn:microsoft.com/office/officeart/2005/8/layout/matrix1"/>
    <dgm:cxn modelId="{C94D125C-D0ED-46F2-B114-18C73257A166}" type="presParOf" srcId="{E921123F-AFBD-4AD1-BA7D-A6831C0C45B7}" destId="{CA51778E-8F50-419A-8692-5786249CB6A5}" srcOrd="4" destOrd="0" presId="urn:microsoft.com/office/officeart/2005/8/layout/matrix1"/>
    <dgm:cxn modelId="{5AFE6FE9-B9C1-464B-87DD-AF48E3ED103D}" type="presParOf" srcId="{E921123F-AFBD-4AD1-BA7D-A6831C0C45B7}" destId="{0BADCC31-682D-4BCB-8437-5784B8988860}" srcOrd="5" destOrd="0" presId="urn:microsoft.com/office/officeart/2005/8/layout/matrix1"/>
    <dgm:cxn modelId="{D13BB65F-457A-423A-AA3A-27D3034A9EA8}" type="presParOf" srcId="{E921123F-AFBD-4AD1-BA7D-A6831C0C45B7}" destId="{B4E16B3E-5CAA-4D7D-BCC2-976F7B02CCF6}" srcOrd="6" destOrd="0" presId="urn:microsoft.com/office/officeart/2005/8/layout/matrix1"/>
    <dgm:cxn modelId="{BB6659F7-9E2B-4DD2-BD72-F4C0AA4242D3}" type="presParOf" srcId="{E921123F-AFBD-4AD1-BA7D-A6831C0C45B7}" destId="{8147608F-6376-4823-8CE8-8CAFB4A77F9C}" srcOrd="7" destOrd="0" presId="urn:microsoft.com/office/officeart/2005/8/layout/matrix1"/>
    <dgm:cxn modelId="{49010FE2-8F6C-4BB8-9BA7-56C3EA5141CC}" type="presParOf" srcId="{3A5C6938-AB57-4EE3-A14C-1A7CD5677EA8}" destId="{444B939E-7721-4169-B41C-1A2C6A5E720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110D5-8098-417E-BEBC-ECBE7715B7A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02458-A38B-465B-8BD5-1FD96563FD7A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Риси </a:t>
          </a:r>
          <a:r>
            <a:rPr lang="uk-UA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ендеміч-них</a:t>
          </a:r>
          <a:r>
            <a: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таксонів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F4ABF2-C4B3-4AB8-90F6-FD32AF80157B}" type="parTrans" cxnId="{7F184712-C22C-486A-88AD-222018740FC5}">
      <dgm:prSet/>
      <dgm:spPr/>
      <dgm:t>
        <a:bodyPr/>
        <a:lstStyle/>
        <a:p>
          <a:endParaRPr lang="ru-RU"/>
        </a:p>
      </dgm:t>
    </dgm:pt>
    <dgm:pt modelId="{C2F24894-7A9C-42B9-BC86-1612A7D83FA0}" type="sibTrans" cxnId="{7F184712-C22C-486A-88AD-222018740FC5}">
      <dgm:prSet/>
      <dgm:spPr/>
      <dgm:t>
        <a:bodyPr/>
        <a:lstStyle/>
        <a:p>
          <a:endParaRPr lang="ru-RU"/>
        </a:p>
      </dgm:t>
    </dgm:pt>
    <dgm:pt modelId="{2DEF0D9A-B0C0-4072-A6F8-E6DF4439A479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Географічна ізоляція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89685A-DE9A-48FB-BE1A-371D0581607C}" type="parTrans" cxnId="{E94DE372-B7A3-48F8-B326-C7DFC88543E6}">
      <dgm:prSet/>
      <dgm:spPr/>
      <dgm:t>
        <a:bodyPr/>
        <a:lstStyle/>
        <a:p>
          <a:endParaRPr lang="ru-RU"/>
        </a:p>
      </dgm:t>
    </dgm:pt>
    <dgm:pt modelId="{5F9327E3-DBA4-4EF6-8E3C-A4EAF8CC6CE4}" type="sibTrans" cxnId="{E94DE372-B7A3-48F8-B326-C7DFC88543E6}">
      <dgm:prSet/>
      <dgm:spPr/>
      <dgm:t>
        <a:bodyPr/>
        <a:lstStyle/>
        <a:p>
          <a:endParaRPr lang="ru-RU"/>
        </a:p>
      </dgm:t>
    </dgm:pt>
    <dgm:pt modelId="{D9A3CFF0-5B83-4649-868A-D98CAF7320BC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Систематичне положення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DA414A-1D56-44BE-9595-099E021DDFAB}" type="parTrans" cxnId="{5EE17C41-1A1E-4435-B134-78DD16DB48BA}">
      <dgm:prSet/>
      <dgm:spPr/>
      <dgm:t>
        <a:bodyPr/>
        <a:lstStyle/>
        <a:p>
          <a:endParaRPr lang="ru-RU"/>
        </a:p>
      </dgm:t>
    </dgm:pt>
    <dgm:pt modelId="{74D5498B-8FBE-4A36-AE0F-6BBD06EFE6DB}" type="sibTrans" cxnId="{5EE17C41-1A1E-4435-B134-78DD16DB48BA}">
      <dgm:prSet/>
      <dgm:spPr/>
      <dgm:t>
        <a:bodyPr/>
        <a:lstStyle/>
        <a:p>
          <a:endParaRPr lang="ru-RU"/>
        </a:p>
      </dgm:t>
    </dgm:pt>
    <dgm:pt modelId="{6F9CD190-9CF3-4B59-BA95-BB7276E39ED5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Специфічна екологія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C50523-9895-4883-AF2D-BF291A9DF52D}" type="parTrans" cxnId="{5670DCDA-F527-4D25-A1AE-15B41ED6B946}">
      <dgm:prSet/>
      <dgm:spPr/>
      <dgm:t>
        <a:bodyPr/>
        <a:lstStyle/>
        <a:p>
          <a:endParaRPr lang="ru-RU"/>
        </a:p>
      </dgm:t>
    </dgm:pt>
    <dgm:pt modelId="{12DBDAE2-2C4E-4AA0-8915-CDC2948D9566}" type="sibTrans" cxnId="{5670DCDA-F527-4D25-A1AE-15B41ED6B946}">
      <dgm:prSet/>
      <dgm:spPr/>
      <dgm:t>
        <a:bodyPr/>
        <a:lstStyle/>
        <a:p>
          <a:endParaRPr lang="ru-RU"/>
        </a:p>
      </dgm:t>
    </dgm:pt>
    <dgm:pt modelId="{C1D7FAFA-6E12-42EE-BF31-3C0C98772EE7}" type="pres">
      <dgm:prSet presAssocID="{E23110D5-8098-417E-BEBC-ECBE7715B7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D8C4F-1B4B-46E3-B7DC-5E39C9B50491}" type="pres">
      <dgm:prSet presAssocID="{50502458-A38B-465B-8BD5-1FD96563FD7A}" presName="centerShape" presStyleLbl="node0" presStyleIdx="0" presStyleCnt="1" custScaleX="104740" custScaleY="98820"/>
      <dgm:spPr/>
      <dgm:t>
        <a:bodyPr/>
        <a:lstStyle/>
        <a:p>
          <a:endParaRPr lang="ru-RU"/>
        </a:p>
      </dgm:t>
    </dgm:pt>
    <dgm:pt modelId="{B2E84142-E319-4AC9-B03D-34BC988199D9}" type="pres">
      <dgm:prSet presAssocID="{D389685A-DE9A-48FB-BE1A-371D0581607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1CFEC38-A6A3-4441-A6FE-BA309C2C09CF}" type="pres">
      <dgm:prSet presAssocID="{2DEF0D9A-B0C0-4072-A6F8-E6DF4439A479}" presName="node" presStyleLbl="node1" presStyleIdx="0" presStyleCnt="3" custScaleX="113839" custScaleY="78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6D65B-1945-4EC3-95B1-673AEDD368A8}" type="pres">
      <dgm:prSet presAssocID="{49DA414A-1D56-44BE-9595-099E021DDFA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13DA763-A882-429A-A63E-034B1E28F274}" type="pres">
      <dgm:prSet presAssocID="{D9A3CFF0-5B83-4649-868A-D98CAF7320BC}" presName="node" presStyleLbl="node1" presStyleIdx="1" presStyleCnt="3" custScaleX="124886" custScaleY="104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88EBB-A8D2-475A-AA2C-645A55993F53}" type="pres">
      <dgm:prSet presAssocID="{ADC50523-9895-4883-AF2D-BF291A9DF52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228353D-182A-4B89-B3AB-F4897EF98AE2}" type="pres">
      <dgm:prSet presAssocID="{6F9CD190-9CF3-4B59-BA95-BB7276E39ED5}" presName="node" presStyleLbl="node1" presStyleIdx="2" presStyleCnt="3" custScaleX="108830" custScaleY="8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3F456-057D-46F8-A690-AC83619201E8}" type="presOf" srcId="{E23110D5-8098-417E-BEBC-ECBE7715B7A5}" destId="{C1D7FAFA-6E12-42EE-BF31-3C0C98772EE7}" srcOrd="0" destOrd="0" presId="urn:microsoft.com/office/officeart/2005/8/layout/radial4"/>
    <dgm:cxn modelId="{5670DCDA-F527-4D25-A1AE-15B41ED6B946}" srcId="{50502458-A38B-465B-8BD5-1FD96563FD7A}" destId="{6F9CD190-9CF3-4B59-BA95-BB7276E39ED5}" srcOrd="2" destOrd="0" parTransId="{ADC50523-9895-4883-AF2D-BF291A9DF52D}" sibTransId="{12DBDAE2-2C4E-4AA0-8915-CDC2948D9566}"/>
    <dgm:cxn modelId="{324A0552-E0A8-4221-9C55-84EFE5807D50}" type="presOf" srcId="{49DA414A-1D56-44BE-9595-099E021DDFAB}" destId="{F776D65B-1945-4EC3-95B1-673AEDD368A8}" srcOrd="0" destOrd="0" presId="urn:microsoft.com/office/officeart/2005/8/layout/radial4"/>
    <dgm:cxn modelId="{5EE17C41-1A1E-4435-B134-78DD16DB48BA}" srcId="{50502458-A38B-465B-8BD5-1FD96563FD7A}" destId="{D9A3CFF0-5B83-4649-868A-D98CAF7320BC}" srcOrd="1" destOrd="0" parTransId="{49DA414A-1D56-44BE-9595-099E021DDFAB}" sibTransId="{74D5498B-8FBE-4A36-AE0F-6BBD06EFE6DB}"/>
    <dgm:cxn modelId="{7F184712-C22C-486A-88AD-222018740FC5}" srcId="{E23110D5-8098-417E-BEBC-ECBE7715B7A5}" destId="{50502458-A38B-465B-8BD5-1FD96563FD7A}" srcOrd="0" destOrd="0" parTransId="{5CF4ABF2-C4B3-4AB8-90F6-FD32AF80157B}" sibTransId="{C2F24894-7A9C-42B9-BC86-1612A7D83FA0}"/>
    <dgm:cxn modelId="{2ED54C0C-3037-48CC-97F4-CD06BD56FFB0}" type="presOf" srcId="{D389685A-DE9A-48FB-BE1A-371D0581607C}" destId="{B2E84142-E319-4AC9-B03D-34BC988199D9}" srcOrd="0" destOrd="0" presId="urn:microsoft.com/office/officeart/2005/8/layout/radial4"/>
    <dgm:cxn modelId="{36DEE484-B6A0-470D-A835-2F45D02352C4}" type="presOf" srcId="{6F9CD190-9CF3-4B59-BA95-BB7276E39ED5}" destId="{4228353D-182A-4B89-B3AB-F4897EF98AE2}" srcOrd="0" destOrd="0" presId="urn:microsoft.com/office/officeart/2005/8/layout/radial4"/>
    <dgm:cxn modelId="{2B75A38F-0A27-4B02-BD55-3D83D00BA319}" type="presOf" srcId="{50502458-A38B-465B-8BD5-1FD96563FD7A}" destId="{68FD8C4F-1B4B-46E3-B7DC-5E39C9B50491}" srcOrd="0" destOrd="0" presId="urn:microsoft.com/office/officeart/2005/8/layout/radial4"/>
    <dgm:cxn modelId="{E94DE372-B7A3-48F8-B326-C7DFC88543E6}" srcId="{50502458-A38B-465B-8BD5-1FD96563FD7A}" destId="{2DEF0D9A-B0C0-4072-A6F8-E6DF4439A479}" srcOrd="0" destOrd="0" parTransId="{D389685A-DE9A-48FB-BE1A-371D0581607C}" sibTransId="{5F9327E3-DBA4-4EF6-8E3C-A4EAF8CC6CE4}"/>
    <dgm:cxn modelId="{5F6031D5-B486-407B-B87F-FE0F486291F6}" type="presOf" srcId="{D9A3CFF0-5B83-4649-868A-D98CAF7320BC}" destId="{C13DA763-A882-429A-A63E-034B1E28F274}" srcOrd="0" destOrd="0" presId="urn:microsoft.com/office/officeart/2005/8/layout/radial4"/>
    <dgm:cxn modelId="{3F133014-B089-4263-9758-0D85D654DC16}" type="presOf" srcId="{2DEF0D9A-B0C0-4072-A6F8-E6DF4439A479}" destId="{61CFEC38-A6A3-4441-A6FE-BA309C2C09CF}" srcOrd="0" destOrd="0" presId="urn:microsoft.com/office/officeart/2005/8/layout/radial4"/>
    <dgm:cxn modelId="{AC35FC1D-33DE-49B7-9723-2024D98A3ED4}" type="presOf" srcId="{ADC50523-9895-4883-AF2D-BF291A9DF52D}" destId="{EB088EBB-A8D2-475A-AA2C-645A55993F53}" srcOrd="0" destOrd="0" presId="urn:microsoft.com/office/officeart/2005/8/layout/radial4"/>
    <dgm:cxn modelId="{6ED87C5D-6437-4080-B1E7-4D77DF2C1E16}" type="presParOf" srcId="{C1D7FAFA-6E12-42EE-BF31-3C0C98772EE7}" destId="{68FD8C4F-1B4B-46E3-B7DC-5E39C9B50491}" srcOrd="0" destOrd="0" presId="urn:microsoft.com/office/officeart/2005/8/layout/radial4"/>
    <dgm:cxn modelId="{2AC053EA-EFC3-4FCD-80C3-68BE408EE47D}" type="presParOf" srcId="{C1D7FAFA-6E12-42EE-BF31-3C0C98772EE7}" destId="{B2E84142-E319-4AC9-B03D-34BC988199D9}" srcOrd="1" destOrd="0" presId="urn:microsoft.com/office/officeart/2005/8/layout/radial4"/>
    <dgm:cxn modelId="{35412493-1B4B-4C8D-BAC1-042ADA6B3450}" type="presParOf" srcId="{C1D7FAFA-6E12-42EE-BF31-3C0C98772EE7}" destId="{61CFEC38-A6A3-4441-A6FE-BA309C2C09CF}" srcOrd="2" destOrd="0" presId="urn:microsoft.com/office/officeart/2005/8/layout/radial4"/>
    <dgm:cxn modelId="{493F1D4B-3F62-4128-9196-B5522CF4548D}" type="presParOf" srcId="{C1D7FAFA-6E12-42EE-BF31-3C0C98772EE7}" destId="{F776D65B-1945-4EC3-95B1-673AEDD368A8}" srcOrd="3" destOrd="0" presId="urn:microsoft.com/office/officeart/2005/8/layout/radial4"/>
    <dgm:cxn modelId="{5921696C-3614-48A7-A10B-DC31B1B87069}" type="presParOf" srcId="{C1D7FAFA-6E12-42EE-BF31-3C0C98772EE7}" destId="{C13DA763-A882-429A-A63E-034B1E28F274}" srcOrd="4" destOrd="0" presId="urn:microsoft.com/office/officeart/2005/8/layout/radial4"/>
    <dgm:cxn modelId="{A5C8FA23-F2FF-48DC-978A-9B8C2C31E8A7}" type="presParOf" srcId="{C1D7FAFA-6E12-42EE-BF31-3C0C98772EE7}" destId="{EB088EBB-A8D2-475A-AA2C-645A55993F53}" srcOrd="5" destOrd="0" presId="urn:microsoft.com/office/officeart/2005/8/layout/radial4"/>
    <dgm:cxn modelId="{9550CA2A-73DE-4765-862F-B651861AB1AC}" type="presParOf" srcId="{C1D7FAFA-6E12-42EE-BF31-3C0C98772EE7}" destId="{4228353D-182A-4B89-B3AB-F4897EF98AE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87004-5568-4387-ADFA-CABC7A886FB5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E5865-F3F6-48DA-9C02-5D2CC6B5AD9E}">
      <dgm:prSet phldrT="[Текст]" phldr="1"/>
      <dgm:spPr/>
      <dgm:t>
        <a:bodyPr/>
        <a:lstStyle/>
        <a:p>
          <a:endParaRPr lang="ru-RU" dirty="0"/>
        </a:p>
      </dgm:t>
    </dgm:pt>
    <dgm:pt modelId="{844A3CAB-F173-4B3E-9F2E-9F09EEE89FF1}" type="parTrans" cxnId="{FA90BC86-1BF1-4C13-AEFA-51B59F49DF3E}">
      <dgm:prSet/>
      <dgm:spPr/>
      <dgm:t>
        <a:bodyPr/>
        <a:lstStyle/>
        <a:p>
          <a:endParaRPr lang="ru-RU"/>
        </a:p>
      </dgm:t>
    </dgm:pt>
    <dgm:pt modelId="{39617B49-A87F-4726-A852-48CCD7B486C4}" type="sibTrans" cxnId="{FA90BC86-1BF1-4C13-AEFA-51B59F49DF3E}">
      <dgm:prSet/>
      <dgm:spPr/>
      <dgm:t>
        <a:bodyPr/>
        <a:lstStyle/>
        <a:p>
          <a:endParaRPr lang="ru-RU"/>
        </a:p>
      </dgm:t>
    </dgm:pt>
    <dgm:pt modelId="{63C55921-6896-494E-8879-DA331F813515}">
      <dgm:prSet phldrT="[Текст]" custT="1"/>
      <dgm:spPr/>
      <dgm:t>
        <a:bodyPr/>
        <a:lstStyle/>
        <a:p>
          <a:pPr algn="l"/>
          <a:r>
            <a:rPr lang="uk-UA" sz="2800" i="0" u="sng" dirty="0" smtClean="0">
              <a:latin typeface="Times New Roman" pitchFamily="18" charset="0"/>
              <a:cs typeface="Times New Roman" pitchFamily="18" charset="0"/>
            </a:rPr>
            <a:t>Кліматичні</a:t>
          </a:r>
        </a:p>
        <a:p>
          <a:pPr algn="ctr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Вода, світло, повітря, температура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382DA18-BD3A-4374-80A6-29EA4F075490}" type="parTrans" cxnId="{F4C9F83D-1034-480E-A32B-9086BA7227F6}">
      <dgm:prSet/>
      <dgm:spPr/>
      <dgm:t>
        <a:bodyPr/>
        <a:lstStyle/>
        <a:p>
          <a:endParaRPr lang="ru-RU"/>
        </a:p>
      </dgm:t>
    </dgm:pt>
    <dgm:pt modelId="{C6BF7DAD-E5B8-401A-A43D-36C4B660FEC8}" type="sibTrans" cxnId="{F4C9F83D-1034-480E-A32B-9086BA7227F6}">
      <dgm:prSet/>
      <dgm:spPr/>
      <dgm:t>
        <a:bodyPr/>
        <a:lstStyle/>
        <a:p>
          <a:endParaRPr lang="ru-RU"/>
        </a:p>
      </dgm:t>
    </dgm:pt>
    <dgm:pt modelId="{634F7D4D-4569-4C1A-A7AD-CB4241591699}">
      <dgm:prSet phldrT="[Текст]" custT="1"/>
      <dgm:spPr/>
      <dgm:t>
        <a:bodyPr/>
        <a:lstStyle/>
        <a:p>
          <a:r>
            <a:rPr lang="uk-UA" sz="2800" u="sng" dirty="0" err="1" smtClean="0">
              <a:latin typeface="Times New Roman" pitchFamily="18" charset="0"/>
              <a:cs typeface="Times New Roman" pitchFamily="18" charset="0"/>
            </a:rPr>
            <a:t>Грунтові</a:t>
          </a:r>
          <a:endParaRPr lang="uk-UA" sz="2800" u="sng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Фізичні, хімічні, механічні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BBAFD2-3931-4A4B-8D41-A4C32404C6D8}" type="parTrans" cxnId="{77A981F7-E647-4933-98F7-78588A726C80}">
      <dgm:prSet/>
      <dgm:spPr/>
      <dgm:t>
        <a:bodyPr/>
        <a:lstStyle/>
        <a:p>
          <a:endParaRPr lang="ru-RU"/>
        </a:p>
      </dgm:t>
    </dgm:pt>
    <dgm:pt modelId="{8D15453D-C028-4272-8CDC-A3D5DF9E003C}" type="sibTrans" cxnId="{77A981F7-E647-4933-98F7-78588A726C80}">
      <dgm:prSet/>
      <dgm:spPr/>
      <dgm:t>
        <a:bodyPr/>
        <a:lstStyle/>
        <a:p>
          <a:endParaRPr lang="ru-RU"/>
        </a:p>
      </dgm:t>
    </dgm:pt>
    <dgm:pt modelId="{D27F445F-88D5-413B-8D5F-752827BE3DA1}">
      <dgm:prSet phldrT="[Текст]" phldr="1"/>
      <dgm:spPr/>
      <dgm:t>
        <a:bodyPr/>
        <a:lstStyle/>
        <a:p>
          <a:endParaRPr lang="ru-RU" dirty="0"/>
        </a:p>
      </dgm:t>
    </dgm:pt>
    <dgm:pt modelId="{1E6F4FEC-B72C-4346-9F0F-E3861C197450}" type="parTrans" cxnId="{F173EACC-5FE6-4CBE-B22F-F468A55E03A3}">
      <dgm:prSet/>
      <dgm:spPr/>
      <dgm:t>
        <a:bodyPr/>
        <a:lstStyle/>
        <a:p>
          <a:endParaRPr lang="ru-RU"/>
        </a:p>
      </dgm:t>
    </dgm:pt>
    <dgm:pt modelId="{B6CCE206-707E-451C-A6AB-E5AB898F7762}" type="sibTrans" cxnId="{F173EACC-5FE6-4CBE-B22F-F468A55E03A3}">
      <dgm:prSet/>
      <dgm:spPr/>
      <dgm:t>
        <a:bodyPr/>
        <a:lstStyle/>
        <a:p>
          <a:endParaRPr lang="ru-RU"/>
        </a:p>
      </dgm:t>
    </dgm:pt>
    <dgm:pt modelId="{ACD2B982-38AB-4E9A-9DD3-1C8F5BD3A146}">
      <dgm:prSet phldrT="[Текст]" custT="1"/>
      <dgm:spPr/>
      <dgm:t>
        <a:bodyPr/>
        <a:lstStyle/>
        <a:p>
          <a:r>
            <a:rPr lang="uk-UA" sz="2800" u="sng" dirty="0" smtClean="0">
              <a:latin typeface="Times New Roman" pitchFamily="18" charset="0"/>
              <a:cs typeface="Times New Roman" pitchFamily="18" charset="0"/>
            </a:rPr>
            <a:t>Рельєфу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Орографічні, топографічні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AF288BE-AAD8-4A85-A0F1-2E3E8E65AE45}" type="parTrans" cxnId="{3E510B05-9913-4993-AF4E-B21CA6E0ADE7}">
      <dgm:prSet/>
      <dgm:spPr/>
      <dgm:t>
        <a:bodyPr/>
        <a:lstStyle/>
        <a:p>
          <a:endParaRPr lang="ru-RU"/>
        </a:p>
      </dgm:t>
    </dgm:pt>
    <dgm:pt modelId="{A1ED25D6-D8E1-406C-A47A-4F4E31993864}" type="sibTrans" cxnId="{3E510B05-9913-4993-AF4E-B21CA6E0ADE7}">
      <dgm:prSet/>
      <dgm:spPr/>
      <dgm:t>
        <a:bodyPr/>
        <a:lstStyle/>
        <a:p>
          <a:endParaRPr lang="ru-RU"/>
        </a:p>
      </dgm:t>
    </dgm:pt>
    <dgm:pt modelId="{333478BA-3DC3-442F-89FA-25CBEFB4B3B2}">
      <dgm:prSet phldrT="[Текст]" custT="1"/>
      <dgm:spPr/>
      <dgm:t>
        <a:bodyPr/>
        <a:lstStyle/>
        <a:p>
          <a:r>
            <a:rPr lang="uk-UA" sz="2800" u="sng" dirty="0" smtClean="0">
              <a:latin typeface="Times New Roman" pitchFamily="18" charset="0"/>
              <a:cs typeface="Times New Roman" pitchFamily="18" charset="0"/>
            </a:rPr>
            <a:t>Біотичні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Вплив  на рослини живих організмів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69EAC1-7C7D-4247-94D1-1622E245BEEA}" type="parTrans" cxnId="{06E72100-D41A-46C9-8EAC-22221A50FFF4}">
      <dgm:prSet/>
      <dgm:spPr/>
      <dgm:t>
        <a:bodyPr/>
        <a:lstStyle/>
        <a:p>
          <a:endParaRPr lang="ru-RU"/>
        </a:p>
      </dgm:t>
    </dgm:pt>
    <dgm:pt modelId="{2903CB71-AA6A-4F7C-9FEC-E635100D335E}" type="sibTrans" cxnId="{06E72100-D41A-46C9-8EAC-22221A50FFF4}">
      <dgm:prSet/>
      <dgm:spPr/>
      <dgm:t>
        <a:bodyPr/>
        <a:lstStyle/>
        <a:p>
          <a:endParaRPr lang="ru-RU"/>
        </a:p>
      </dgm:t>
    </dgm:pt>
    <dgm:pt modelId="{5676726A-C960-4B40-9DA1-943C88A54842}">
      <dgm:prSet phldrT="[Текст]" phldr="1"/>
      <dgm:spPr/>
      <dgm:t>
        <a:bodyPr/>
        <a:lstStyle/>
        <a:p>
          <a:endParaRPr lang="ru-RU" dirty="0"/>
        </a:p>
      </dgm:t>
    </dgm:pt>
    <dgm:pt modelId="{CB2F12A0-442F-4E07-87F5-A561174FA5CB}" type="parTrans" cxnId="{99ABB119-7E27-4CCA-98B3-414DC691A80A}">
      <dgm:prSet/>
      <dgm:spPr/>
      <dgm:t>
        <a:bodyPr/>
        <a:lstStyle/>
        <a:p>
          <a:endParaRPr lang="ru-RU"/>
        </a:p>
      </dgm:t>
    </dgm:pt>
    <dgm:pt modelId="{2D92A537-FDF7-4911-A1E6-91F41871583C}" type="sibTrans" cxnId="{99ABB119-7E27-4CCA-98B3-414DC691A80A}">
      <dgm:prSet/>
      <dgm:spPr/>
      <dgm:t>
        <a:bodyPr/>
        <a:lstStyle/>
        <a:p>
          <a:endParaRPr lang="ru-RU"/>
        </a:p>
      </dgm:t>
    </dgm:pt>
    <dgm:pt modelId="{595A083B-6BDA-447B-ADA0-1AF71DC7D446}">
      <dgm:prSet phldrT="[Текст]" custT="1"/>
      <dgm:spPr/>
      <dgm:t>
        <a:bodyPr/>
        <a:lstStyle/>
        <a:p>
          <a:r>
            <a:rPr lang="uk-UA" sz="2400" u="sng" dirty="0" smtClean="0">
              <a:latin typeface="Times New Roman" pitchFamily="18" charset="0"/>
              <a:cs typeface="Times New Roman" pitchFamily="18" charset="0"/>
            </a:rPr>
            <a:t>Антропогенні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Вплив на рослини людини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85F042B-698D-40C9-8E7E-F0FF5E7EB643}" type="parTrans" cxnId="{1B3A991C-FCA8-453C-B6EF-3FBF7B4B01AE}">
      <dgm:prSet/>
      <dgm:spPr/>
      <dgm:t>
        <a:bodyPr/>
        <a:lstStyle/>
        <a:p>
          <a:endParaRPr lang="ru-RU"/>
        </a:p>
      </dgm:t>
    </dgm:pt>
    <dgm:pt modelId="{4CEEF176-99B6-4D60-AE02-E75105658F02}" type="sibTrans" cxnId="{1B3A991C-FCA8-453C-B6EF-3FBF7B4B01AE}">
      <dgm:prSet/>
      <dgm:spPr/>
      <dgm:t>
        <a:bodyPr/>
        <a:lstStyle/>
        <a:p>
          <a:endParaRPr lang="ru-RU"/>
        </a:p>
      </dgm:t>
    </dgm:pt>
    <dgm:pt modelId="{75A500CA-E7AD-40C7-9142-034A36CBA6B2}">
      <dgm:prSet phldrT="[Текст]" custT="1"/>
      <dgm:spPr/>
      <dgm:t>
        <a:bodyPr/>
        <a:lstStyle/>
        <a:p>
          <a:r>
            <a:rPr lang="uk-UA" sz="2400" u="sng" dirty="0" smtClean="0">
              <a:latin typeface="Times New Roman" pitchFamily="18" charset="0"/>
              <a:cs typeface="Times New Roman" pitchFamily="18" charset="0"/>
            </a:rPr>
            <a:t>Історичні</a:t>
          </a:r>
        </a:p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Землетруси, вулкани, льодовики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181BDFC-6058-45BB-A62E-1030E9C19646}" type="parTrans" cxnId="{2943B7A0-7AA4-4960-AB79-8D12B0B4E6A3}">
      <dgm:prSet/>
      <dgm:spPr/>
      <dgm:t>
        <a:bodyPr/>
        <a:lstStyle/>
        <a:p>
          <a:endParaRPr lang="ru-RU"/>
        </a:p>
      </dgm:t>
    </dgm:pt>
    <dgm:pt modelId="{D32335FA-6359-4077-B208-A8ECDEB0E8A7}" type="sibTrans" cxnId="{2943B7A0-7AA4-4960-AB79-8D12B0B4E6A3}">
      <dgm:prSet/>
      <dgm:spPr/>
      <dgm:t>
        <a:bodyPr/>
        <a:lstStyle/>
        <a:p>
          <a:endParaRPr lang="ru-RU"/>
        </a:p>
      </dgm:t>
    </dgm:pt>
    <dgm:pt modelId="{566A2080-0F83-4C66-9119-3A6E0C7D382C}" type="pres">
      <dgm:prSet presAssocID="{5CD87004-5568-4387-ADFA-CABC7A886F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519AA-5953-4E2C-9D31-D67E22827EA6}" type="pres">
      <dgm:prSet presAssocID="{B17E5865-F3F6-48DA-9C02-5D2CC6B5AD9E}" presName="compNode" presStyleCnt="0"/>
      <dgm:spPr/>
    </dgm:pt>
    <dgm:pt modelId="{601C2F7E-A4B1-4B6D-8884-682A1DED5CE2}" type="pres">
      <dgm:prSet presAssocID="{B17E5865-F3F6-48DA-9C02-5D2CC6B5AD9E}" presName="aNode" presStyleLbl="bgShp" presStyleIdx="0" presStyleCnt="3"/>
      <dgm:spPr/>
      <dgm:t>
        <a:bodyPr/>
        <a:lstStyle/>
        <a:p>
          <a:endParaRPr lang="ru-RU"/>
        </a:p>
      </dgm:t>
    </dgm:pt>
    <dgm:pt modelId="{5B5D4BBB-8B36-4B5C-B951-72084969F704}" type="pres">
      <dgm:prSet presAssocID="{B17E5865-F3F6-48DA-9C02-5D2CC6B5AD9E}" presName="textNode" presStyleLbl="bgShp" presStyleIdx="0" presStyleCnt="3"/>
      <dgm:spPr/>
      <dgm:t>
        <a:bodyPr/>
        <a:lstStyle/>
        <a:p>
          <a:endParaRPr lang="ru-RU"/>
        </a:p>
      </dgm:t>
    </dgm:pt>
    <dgm:pt modelId="{24C65CC2-7B9C-4C4C-B1C4-64E7D066FD3F}" type="pres">
      <dgm:prSet presAssocID="{B17E5865-F3F6-48DA-9C02-5D2CC6B5AD9E}" presName="compChildNode" presStyleCnt="0"/>
      <dgm:spPr/>
    </dgm:pt>
    <dgm:pt modelId="{DC0D229D-E289-432F-ADED-D0ABE0231311}" type="pres">
      <dgm:prSet presAssocID="{B17E5865-F3F6-48DA-9C02-5D2CC6B5AD9E}" presName="theInnerList" presStyleCnt="0"/>
      <dgm:spPr/>
    </dgm:pt>
    <dgm:pt modelId="{D3117347-52C9-4E3F-95F4-32A7595F76FF}" type="pres">
      <dgm:prSet presAssocID="{63C55921-6896-494E-8879-DA331F813515}" presName="childNode" presStyleLbl="node1" presStyleIdx="0" presStyleCnt="6" custFlipVert="0" custScaleY="190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8C125-948E-4855-808D-157955A190D3}" type="pres">
      <dgm:prSet presAssocID="{63C55921-6896-494E-8879-DA331F813515}" presName="aSpace2" presStyleCnt="0"/>
      <dgm:spPr/>
    </dgm:pt>
    <dgm:pt modelId="{90E67318-EC9B-4723-B7B5-E32DA1FC61CD}" type="pres">
      <dgm:prSet presAssocID="{634F7D4D-4569-4C1A-A7AD-CB4241591699}" presName="childNode" presStyleLbl="node1" presStyleIdx="1" presStyleCnt="6" custScaleY="16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C8D3-8094-4318-9C94-15BB7D6645A2}" type="pres">
      <dgm:prSet presAssocID="{B17E5865-F3F6-48DA-9C02-5D2CC6B5AD9E}" presName="aSpace" presStyleCnt="0"/>
      <dgm:spPr/>
    </dgm:pt>
    <dgm:pt modelId="{1A0A6929-F5CF-4BF5-B719-CA792CBB6DC0}" type="pres">
      <dgm:prSet presAssocID="{D27F445F-88D5-413B-8D5F-752827BE3DA1}" presName="compNode" presStyleCnt="0"/>
      <dgm:spPr/>
    </dgm:pt>
    <dgm:pt modelId="{DB88B64E-6348-457D-BA75-4C573C04CB34}" type="pres">
      <dgm:prSet presAssocID="{D27F445F-88D5-413B-8D5F-752827BE3DA1}" presName="aNode" presStyleLbl="bgShp" presStyleIdx="1" presStyleCnt="3" custLinFactNeighborX="376" custLinFactNeighborY="632"/>
      <dgm:spPr/>
      <dgm:t>
        <a:bodyPr/>
        <a:lstStyle/>
        <a:p>
          <a:endParaRPr lang="ru-RU"/>
        </a:p>
      </dgm:t>
    </dgm:pt>
    <dgm:pt modelId="{16BA006B-F287-497D-8616-D2649B9CC026}" type="pres">
      <dgm:prSet presAssocID="{D27F445F-88D5-413B-8D5F-752827BE3DA1}" presName="textNode" presStyleLbl="bgShp" presStyleIdx="1" presStyleCnt="3"/>
      <dgm:spPr/>
      <dgm:t>
        <a:bodyPr/>
        <a:lstStyle/>
        <a:p>
          <a:endParaRPr lang="ru-RU"/>
        </a:p>
      </dgm:t>
    </dgm:pt>
    <dgm:pt modelId="{4CCB687E-58A0-4EFD-B6BB-D587CF1E42A9}" type="pres">
      <dgm:prSet presAssocID="{D27F445F-88D5-413B-8D5F-752827BE3DA1}" presName="compChildNode" presStyleCnt="0"/>
      <dgm:spPr/>
    </dgm:pt>
    <dgm:pt modelId="{E825CFDF-B4D4-4291-9DB7-A753F2A22B44}" type="pres">
      <dgm:prSet presAssocID="{D27F445F-88D5-413B-8D5F-752827BE3DA1}" presName="theInnerList" presStyleCnt="0"/>
      <dgm:spPr/>
    </dgm:pt>
    <dgm:pt modelId="{ADB02586-4656-49AE-B389-A9BEED89BC0F}" type="pres">
      <dgm:prSet presAssocID="{ACD2B982-38AB-4E9A-9DD3-1C8F5BD3A146}" presName="childNode" presStyleLbl="node1" presStyleIdx="2" presStyleCnt="6" custScaleY="149989" custLinFactNeighborX="1755" custLinFactNeighborY="-16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E76D-916D-4244-941E-7E5B76967A72}" type="pres">
      <dgm:prSet presAssocID="{ACD2B982-38AB-4E9A-9DD3-1C8F5BD3A146}" presName="aSpace2" presStyleCnt="0"/>
      <dgm:spPr/>
    </dgm:pt>
    <dgm:pt modelId="{39BC1B02-797F-4158-8B9C-317D59439859}" type="pres">
      <dgm:prSet presAssocID="{333478BA-3DC3-442F-89FA-25CBEFB4B3B2}" presName="childNode" presStyleLbl="node1" presStyleIdx="3" presStyleCnt="6" custScaleY="15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56C4B-109D-4FC7-810B-9D26D227604C}" type="pres">
      <dgm:prSet presAssocID="{D27F445F-88D5-413B-8D5F-752827BE3DA1}" presName="aSpace" presStyleCnt="0"/>
      <dgm:spPr/>
    </dgm:pt>
    <dgm:pt modelId="{227819AE-B066-4E85-A826-3928FB7F16E0}" type="pres">
      <dgm:prSet presAssocID="{5676726A-C960-4B40-9DA1-943C88A54842}" presName="compNode" presStyleCnt="0"/>
      <dgm:spPr/>
    </dgm:pt>
    <dgm:pt modelId="{80E7866A-3C10-4882-9BCB-363BA844B73E}" type="pres">
      <dgm:prSet presAssocID="{5676726A-C960-4B40-9DA1-943C88A54842}" presName="aNode" presStyleLbl="bgShp" presStyleIdx="2" presStyleCnt="3"/>
      <dgm:spPr/>
      <dgm:t>
        <a:bodyPr/>
        <a:lstStyle/>
        <a:p>
          <a:endParaRPr lang="ru-RU"/>
        </a:p>
      </dgm:t>
    </dgm:pt>
    <dgm:pt modelId="{88CE3BBF-B0A4-4761-9C29-C80C9DDE3BE3}" type="pres">
      <dgm:prSet presAssocID="{5676726A-C960-4B40-9DA1-943C88A54842}" presName="textNode" presStyleLbl="bgShp" presStyleIdx="2" presStyleCnt="3"/>
      <dgm:spPr/>
      <dgm:t>
        <a:bodyPr/>
        <a:lstStyle/>
        <a:p>
          <a:endParaRPr lang="ru-RU"/>
        </a:p>
      </dgm:t>
    </dgm:pt>
    <dgm:pt modelId="{B9A1FD52-6AF4-4821-A35B-1B64A01FC131}" type="pres">
      <dgm:prSet presAssocID="{5676726A-C960-4B40-9DA1-943C88A54842}" presName="compChildNode" presStyleCnt="0"/>
      <dgm:spPr/>
    </dgm:pt>
    <dgm:pt modelId="{D2B58F09-2D9D-4DF5-8B34-B9C409A6B3BA}" type="pres">
      <dgm:prSet presAssocID="{5676726A-C960-4B40-9DA1-943C88A54842}" presName="theInnerList" presStyleCnt="0"/>
      <dgm:spPr/>
    </dgm:pt>
    <dgm:pt modelId="{B34F171F-BE97-459C-A6EB-35BE696138D4}" type="pres">
      <dgm:prSet presAssocID="{595A083B-6BDA-447B-ADA0-1AF71DC7D44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8D45-35E7-4A7C-A5B0-98914AADF450}" type="pres">
      <dgm:prSet presAssocID="{595A083B-6BDA-447B-ADA0-1AF71DC7D446}" presName="aSpace2" presStyleCnt="0"/>
      <dgm:spPr/>
    </dgm:pt>
    <dgm:pt modelId="{25FFB814-3F4E-4736-8BC3-518CDC2E2E2D}" type="pres">
      <dgm:prSet presAssocID="{75A500CA-E7AD-40C7-9142-034A36CBA6B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3F1E7-BC89-4DE2-8705-7ABD3CFDB237}" type="presOf" srcId="{B17E5865-F3F6-48DA-9C02-5D2CC6B5AD9E}" destId="{5B5D4BBB-8B36-4B5C-B951-72084969F704}" srcOrd="1" destOrd="0" presId="urn:microsoft.com/office/officeart/2005/8/layout/lProcess2"/>
    <dgm:cxn modelId="{FA90BC86-1BF1-4C13-AEFA-51B59F49DF3E}" srcId="{5CD87004-5568-4387-ADFA-CABC7A886FB5}" destId="{B17E5865-F3F6-48DA-9C02-5D2CC6B5AD9E}" srcOrd="0" destOrd="0" parTransId="{844A3CAB-F173-4B3E-9F2E-9F09EEE89FF1}" sibTransId="{39617B49-A87F-4726-A852-48CCD7B486C4}"/>
    <dgm:cxn modelId="{9A799B13-16ED-4DA8-AF36-E78C5523BA1D}" type="presOf" srcId="{634F7D4D-4569-4C1A-A7AD-CB4241591699}" destId="{90E67318-EC9B-4723-B7B5-E32DA1FC61CD}" srcOrd="0" destOrd="0" presId="urn:microsoft.com/office/officeart/2005/8/layout/lProcess2"/>
    <dgm:cxn modelId="{B2FB0C39-E20D-44A4-BE73-1836278BF4FF}" type="presOf" srcId="{ACD2B982-38AB-4E9A-9DD3-1C8F5BD3A146}" destId="{ADB02586-4656-49AE-B389-A9BEED89BC0F}" srcOrd="0" destOrd="0" presId="urn:microsoft.com/office/officeart/2005/8/layout/lProcess2"/>
    <dgm:cxn modelId="{13F1F501-7CE2-410A-88EA-037ED007B6CA}" type="presOf" srcId="{5676726A-C960-4B40-9DA1-943C88A54842}" destId="{80E7866A-3C10-4882-9BCB-363BA844B73E}" srcOrd="0" destOrd="0" presId="urn:microsoft.com/office/officeart/2005/8/layout/lProcess2"/>
    <dgm:cxn modelId="{D3880359-5D4B-4AA6-8360-016B2CFE72B5}" type="presOf" srcId="{5CD87004-5568-4387-ADFA-CABC7A886FB5}" destId="{566A2080-0F83-4C66-9119-3A6E0C7D382C}" srcOrd="0" destOrd="0" presId="urn:microsoft.com/office/officeart/2005/8/layout/lProcess2"/>
    <dgm:cxn modelId="{38BBDD35-8C98-4182-9D8E-BC0EB55F2491}" type="presOf" srcId="{D27F445F-88D5-413B-8D5F-752827BE3DA1}" destId="{DB88B64E-6348-457D-BA75-4C573C04CB34}" srcOrd="0" destOrd="0" presId="urn:microsoft.com/office/officeart/2005/8/layout/lProcess2"/>
    <dgm:cxn modelId="{68FB1282-910B-403E-93C2-F63F3F4E4D56}" type="presOf" srcId="{B17E5865-F3F6-48DA-9C02-5D2CC6B5AD9E}" destId="{601C2F7E-A4B1-4B6D-8884-682A1DED5CE2}" srcOrd="0" destOrd="0" presId="urn:microsoft.com/office/officeart/2005/8/layout/lProcess2"/>
    <dgm:cxn modelId="{C556E093-E762-47D6-9C93-66B08636BCF5}" type="presOf" srcId="{63C55921-6896-494E-8879-DA331F813515}" destId="{D3117347-52C9-4E3F-95F4-32A7595F76FF}" srcOrd="0" destOrd="0" presId="urn:microsoft.com/office/officeart/2005/8/layout/lProcess2"/>
    <dgm:cxn modelId="{F173EACC-5FE6-4CBE-B22F-F468A55E03A3}" srcId="{5CD87004-5568-4387-ADFA-CABC7A886FB5}" destId="{D27F445F-88D5-413B-8D5F-752827BE3DA1}" srcOrd="1" destOrd="0" parTransId="{1E6F4FEC-B72C-4346-9F0F-E3861C197450}" sibTransId="{B6CCE206-707E-451C-A6AB-E5AB898F7762}"/>
    <dgm:cxn modelId="{2943B7A0-7AA4-4960-AB79-8D12B0B4E6A3}" srcId="{5676726A-C960-4B40-9DA1-943C88A54842}" destId="{75A500CA-E7AD-40C7-9142-034A36CBA6B2}" srcOrd="1" destOrd="0" parTransId="{F181BDFC-6058-45BB-A62E-1030E9C19646}" sibTransId="{D32335FA-6359-4077-B208-A8ECDEB0E8A7}"/>
    <dgm:cxn modelId="{B1CB4AF8-DD5A-4E87-B449-5673BEE297EA}" type="presOf" srcId="{75A500CA-E7AD-40C7-9142-034A36CBA6B2}" destId="{25FFB814-3F4E-4736-8BC3-518CDC2E2E2D}" srcOrd="0" destOrd="0" presId="urn:microsoft.com/office/officeart/2005/8/layout/lProcess2"/>
    <dgm:cxn modelId="{1FE4682B-A8B1-4C09-B4E4-A179341FCAF2}" type="presOf" srcId="{D27F445F-88D5-413B-8D5F-752827BE3DA1}" destId="{16BA006B-F287-497D-8616-D2649B9CC026}" srcOrd="1" destOrd="0" presId="urn:microsoft.com/office/officeart/2005/8/layout/lProcess2"/>
    <dgm:cxn modelId="{1B3A991C-FCA8-453C-B6EF-3FBF7B4B01AE}" srcId="{5676726A-C960-4B40-9DA1-943C88A54842}" destId="{595A083B-6BDA-447B-ADA0-1AF71DC7D446}" srcOrd="0" destOrd="0" parTransId="{685F042B-698D-40C9-8E7E-F0FF5E7EB643}" sibTransId="{4CEEF176-99B6-4D60-AE02-E75105658F02}"/>
    <dgm:cxn modelId="{06E72100-D41A-46C9-8EAC-22221A50FFF4}" srcId="{D27F445F-88D5-413B-8D5F-752827BE3DA1}" destId="{333478BA-3DC3-442F-89FA-25CBEFB4B3B2}" srcOrd="1" destOrd="0" parTransId="{0D69EAC1-7C7D-4247-94D1-1622E245BEEA}" sibTransId="{2903CB71-AA6A-4F7C-9FEC-E635100D335E}"/>
    <dgm:cxn modelId="{99ABB119-7E27-4CCA-98B3-414DC691A80A}" srcId="{5CD87004-5568-4387-ADFA-CABC7A886FB5}" destId="{5676726A-C960-4B40-9DA1-943C88A54842}" srcOrd="2" destOrd="0" parTransId="{CB2F12A0-442F-4E07-87F5-A561174FA5CB}" sibTransId="{2D92A537-FDF7-4911-A1E6-91F41871583C}"/>
    <dgm:cxn modelId="{44E4C6C0-BECF-4289-9C9C-82BECFB268A8}" type="presOf" srcId="{595A083B-6BDA-447B-ADA0-1AF71DC7D446}" destId="{B34F171F-BE97-459C-A6EB-35BE696138D4}" srcOrd="0" destOrd="0" presId="urn:microsoft.com/office/officeart/2005/8/layout/lProcess2"/>
    <dgm:cxn modelId="{3E510B05-9913-4993-AF4E-B21CA6E0ADE7}" srcId="{D27F445F-88D5-413B-8D5F-752827BE3DA1}" destId="{ACD2B982-38AB-4E9A-9DD3-1C8F5BD3A146}" srcOrd="0" destOrd="0" parTransId="{EAF288BE-AAD8-4A85-A0F1-2E3E8E65AE45}" sibTransId="{A1ED25D6-D8E1-406C-A47A-4F4E31993864}"/>
    <dgm:cxn modelId="{9CF80DDA-94FD-4E0B-BEF9-5C052C8435AE}" type="presOf" srcId="{333478BA-3DC3-442F-89FA-25CBEFB4B3B2}" destId="{39BC1B02-797F-4158-8B9C-317D59439859}" srcOrd="0" destOrd="0" presId="urn:microsoft.com/office/officeart/2005/8/layout/lProcess2"/>
    <dgm:cxn modelId="{F4C9F83D-1034-480E-A32B-9086BA7227F6}" srcId="{B17E5865-F3F6-48DA-9C02-5D2CC6B5AD9E}" destId="{63C55921-6896-494E-8879-DA331F813515}" srcOrd="0" destOrd="0" parTransId="{E382DA18-BD3A-4374-80A6-29EA4F075490}" sibTransId="{C6BF7DAD-E5B8-401A-A43D-36C4B660FEC8}"/>
    <dgm:cxn modelId="{BD2B083C-022A-4C4A-9F51-2EB4711F3992}" type="presOf" srcId="{5676726A-C960-4B40-9DA1-943C88A54842}" destId="{88CE3BBF-B0A4-4761-9C29-C80C9DDE3BE3}" srcOrd="1" destOrd="0" presId="urn:microsoft.com/office/officeart/2005/8/layout/lProcess2"/>
    <dgm:cxn modelId="{77A981F7-E647-4933-98F7-78588A726C80}" srcId="{B17E5865-F3F6-48DA-9C02-5D2CC6B5AD9E}" destId="{634F7D4D-4569-4C1A-A7AD-CB4241591699}" srcOrd="1" destOrd="0" parTransId="{32BBAFD2-3931-4A4B-8D41-A4C32404C6D8}" sibTransId="{8D15453D-C028-4272-8CDC-A3D5DF9E003C}"/>
    <dgm:cxn modelId="{79DFA38F-50D8-48E3-AAF9-3DAFDEFB6C0A}" type="presParOf" srcId="{566A2080-0F83-4C66-9119-3A6E0C7D382C}" destId="{8FE519AA-5953-4E2C-9D31-D67E22827EA6}" srcOrd="0" destOrd="0" presId="urn:microsoft.com/office/officeart/2005/8/layout/lProcess2"/>
    <dgm:cxn modelId="{890D4FF2-75FE-4915-87BE-9B606F403C81}" type="presParOf" srcId="{8FE519AA-5953-4E2C-9D31-D67E22827EA6}" destId="{601C2F7E-A4B1-4B6D-8884-682A1DED5CE2}" srcOrd="0" destOrd="0" presId="urn:microsoft.com/office/officeart/2005/8/layout/lProcess2"/>
    <dgm:cxn modelId="{EFCE13DD-E3D0-4F5A-97E4-41A8BF1C5C87}" type="presParOf" srcId="{8FE519AA-5953-4E2C-9D31-D67E22827EA6}" destId="{5B5D4BBB-8B36-4B5C-B951-72084969F704}" srcOrd="1" destOrd="0" presId="urn:microsoft.com/office/officeart/2005/8/layout/lProcess2"/>
    <dgm:cxn modelId="{10F0AEE9-5274-453E-9F4F-1FBB782FABD3}" type="presParOf" srcId="{8FE519AA-5953-4E2C-9D31-D67E22827EA6}" destId="{24C65CC2-7B9C-4C4C-B1C4-64E7D066FD3F}" srcOrd="2" destOrd="0" presId="urn:microsoft.com/office/officeart/2005/8/layout/lProcess2"/>
    <dgm:cxn modelId="{4F383629-1B95-4C4B-81E3-DEB98E5B8848}" type="presParOf" srcId="{24C65CC2-7B9C-4C4C-B1C4-64E7D066FD3F}" destId="{DC0D229D-E289-432F-ADED-D0ABE0231311}" srcOrd="0" destOrd="0" presId="urn:microsoft.com/office/officeart/2005/8/layout/lProcess2"/>
    <dgm:cxn modelId="{B7226CB7-432E-434E-9AC5-55D64A674888}" type="presParOf" srcId="{DC0D229D-E289-432F-ADED-D0ABE0231311}" destId="{D3117347-52C9-4E3F-95F4-32A7595F76FF}" srcOrd="0" destOrd="0" presId="urn:microsoft.com/office/officeart/2005/8/layout/lProcess2"/>
    <dgm:cxn modelId="{2C96414C-E2FA-4E0B-BE46-7CDE17F4BF41}" type="presParOf" srcId="{DC0D229D-E289-432F-ADED-D0ABE0231311}" destId="{0C48C125-948E-4855-808D-157955A190D3}" srcOrd="1" destOrd="0" presId="urn:microsoft.com/office/officeart/2005/8/layout/lProcess2"/>
    <dgm:cxn modelId="{E54E5136-FC13-473F-9FCB-E11ADE59A33D}" type="presParOf" srcId="{DC0D229D-E289-432F-ADED-D0ABE0231311}" destId="{90E67318-EC9B-4723-B7B5-E32DA1FC61CD}" srcOrd="2" destOrd="0" presId="urn:microsoft.com/office/officeart/2005/8/layout/lProcess2"/>
    <dgm:cxn modelId="{BEB4FBAE-3478-4085-AA6A-415B63B46208}" type="presParOf" srcId="{566A2080-0F83-4C66-9119-3A6E0C7D382C}" destId="{E703C8D3-8094-4318-9C94-15BB7D6645A2}" srcOrd="1" destOrd="0" presId="urn:microsoft.com/office/officeart/2005/8/layout/lProcess2"/>
    <dgm:cxn modelId="{25D6ADDE-FDB1-437C-ABF0-8D6B9969F4C2}" type="presParOf" srcId="{566A2080-0F83-4C66-9119-3A6E0C7D382C}" destId="{1A0A6929-F5CF-4BF5-B719-CA792CBB6DC0}" srcOrd="2" destOrd="0" presId="urn:microsoft.com/office/officeart/2005/8/layout/lProcess2"/>
    <dgm:cxn modelId="{6631847D-1916-4A33-8BC3-38DB3E1EFEF5}" type="presParOf" srcId="{1A0A6929-F5CF-4BF5-B719-CA792CBB6DC0}" destId="{DB88B64E-6348-457D-BA75-4C573C04CB34}" srcOrd="0" destOrd="0" presId="urn:microsoft.com/office/officeart/2005/8/layout/lProcess2"/>
    <dgm:cxn modelId="{3DBF872C-59F5-4DA0-BF53-50007CF87277}" type="presParOf" srcId="{1A0A6929-F5CF-4BF5-B719-CA792CBB6DC0}" destId="{16BA006B-F287-497D-8616-D2649B9CC026}" srcOrd="1" destOrd="0" presId="urn:microsoft.com/office/officeart/2005/8/layout/lProcess2"/>
    <dgm:cxn modelId="{8BFDA5BB-4843-489E-A70A-16E98C5C6127}" type="presParOf" srcId="{1A0A6929-F5CF-4BF5-B719-CA792CBB6DC0}" destId="{4CCB687E-58A0-4EFD-B6BB-D587CF1E42A9}" srcOrd="2" destOrd="0" presId="urn:microsoft.com/office/officeart/2005/8/layout/lProcess2"/>
    <dgm:cxn modelId="{DFC9AEF4-46AF-4191-B4A8-C3D330BA154D}" type="presParOf" srcId="{4CCB687E-58A0-4EFD-B6BB-D587CF1E42A9}" destId="{E825CFDF-B4D4-4291-9DB7-A753F2A22B44}" srcOrd="0" destOrd="0" presId="urn:microsoft.com/office/officeart/2005/8/layout/lProcess2"/>
    <dgm:cxn modelId="{6B9ED15A-4FDD-4377-A7E5-D711EC943E39}" type="presParOf" srcId="{E825CFDF-B4D4-4291-9DB7-A753F2A22B44}" destId="{ADB02586-4656-49AE-B389-A9BEED89BC0F}" srcOrd="0" destOrd="0" presId="urn:microsoft.com/office/officeart/2005/8/layout/lProcess2"/>
    <dgm:cxn modelId="{EBD649AD-F44F-4119-BCCE-D94F01C56073}" type="presParOf" srcId="{E825CFDF-B4D4-4291-9DB7-A753F2A22B44}" destId="{FDC1E76D-916D-4244-941E-7E5B76967A72}" srcOrd="1" destOrd="0" presId="urn:microsoft.com/office/officeart/2005/8/layout/lProcess2"/>
    <dgm:cxn modelId="{BD960FAC-31DD-4AF2-962C-C69098F50F70}" type="presParOf" srcId="{E825CFDF-B4D4-4291-9DB7-A753F2A22B44}" destId="{39BC1B02-797F-4158-8B9C-317D59439859}" srcOrd="2" destOrd="0" presId="urn:microsoft.com/office/officeart/2005/8/layout/lProcess2"/>
    <dgm:cxn modelId="{2BFA2C13-C178-4429-B1AA-441CDFB3AEB4}" type="presParOf" srcId="{566A2080-0F83-4C66-9119-3A6E0C7D382C}" destId="{16156C4B-109D-4FC7-810B-9D26D227604C}" srcOrd="3" destOrd="0" presId="urn:microsoft.com/office/officeart/2005/8/layout/lProcess2"/>
    <dgm:cxn modelId="{74DAF886-91A3-41AD-AED4-39E10E4467D0}" type="presParOf" srcId="{566A2080-0F83-4C66-9119-3A6E0C7D382C}" destId="{227819AE-B066-4E85-A826-3928FB7F16E0}" srcOrd="4" destOrd="0" presId="urn:microsoft.com/office/officeart/2005/8/layout/lProcess2"/>
    <dgm:cxn modelId="{EEA8B6E7-227C-4708-86C4-C5D92E70868E}" type="presParOf" srcId="{227819AE-B066-4E85-A826-3928FB7F16E0}" destId="{80E7866A-3C10-4882-9BCB-363BA844B73E}" srcOrd="0" destOrd="0" presId="urn:microsoft.com/office/officeart/2005/8/layout/lProcess2"/>
    <dgm:cxn modelId="{BD20A0FD-D048-4C23-9005-20F284C369AA}" type="presParOf" srcId="{227819AE-B066-4E85-A826-3928FB7F16E0}" destId="{88CE3BBF-B0A4-4761-9C29-C80C9DDE3BE3}" srcOrd="1" destOrd="0" presId="urn:microsoft.com/office/officeart/2005/8/layout/lProcess2"/>
    <dgm:cxn modelId="{C49A2163-824E-40C9-8CB4-96BB6E0296D2}" type="presParOf" srcId="{227819AE-B066-4E85-A826-3928FB7F16E0}" destId="{B9A1FD52-6AF4-4821-A35B-1B64A01FC131}" srcOrd="2" destOrd="0" presId="urn:microsoft.com/office/officeart/2005/8/layout/lProcess2"/>
    <dgm:cxn modelId="{9B5DABDE-F8DE-477B-8F7A-6B0F99D84C2D}" type="presParOf" srcId="{B9A1FD52-6AF4-4821-A35B-1B64A01FC131}" destId="{D2B58F09-2D9D-4DF5-8B34-B9C409A6B3BA}" srcOrd="0" destOrd="0" presId="urn:microsoft.com/office/officeart/2005/8/layout/lProcess2"/>
    <dgm:cxn modelId="{19ECDB43-9B95-45AE-8E90-AD28AE56E7CF}" type="presParOf" srcId="{D2B58F09-2D9D-4DF5-8B34-B9C409A6B3BA}" destId="{B34F171F-BE97-459C-A6EB-35BE696138D4}" srcOrd="0" destOrd="0" presId="urn:microsoft.com/office/officeart/2005/8/layout/lProcess2"/>
    <dgm:cxn modelId="{9726C90E-50A8-469E-AFB9-70BE346DDB18}" type="presParOf" srcId="{D2B58F09-2D9D-4DF5-8B34-B9C409A6B3BA}" destId="{03FB8D45-35E7-4A7C-A5B0-98914AADF450}" srcOrd="1" destOrd="0" presId="urn:microsoft.com/office/officeart/2005/8/layout/lProcess2"/>
    <dgm:cxn modelId="{CC704B76-EA42-4668-A280-FAF08475D840}" type="presParOf" srcId="{D2B58F09-2D9D-4DF5-8B34-B9C409A6B3BA}" destId="{25FFB814-3F4E-4736-8BC3-518CDC2E2E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A7EC4-B823-4F2B-9BC6-40058FF77D89}">
      <dsp:nvSpPr>
        <dsp:cNvPr id="0" name=""/>
        <dsp:cNvSpPr/>
      </dsp:nvSpPr>
      <dsp:spPr>
        <a:xfrm rot="16200000">
          <a:off x="272616" y="-272616"/>
          <a:ext cx="1980220" cy="25254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Дернові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2525452" cy="1485165"/>
      </dsp:txXfrm>
    </dsp:sp>
    <dsp:sp modelId="{D3C579BF-97A9-405B-917A-96C0816BBC21}">
      <dsp:nvSpPr>
        <dsp:cNvPr id="0" name=""/>
        <dsp:cNvSpPr/>
      </dsp:nvSpPr>
      <dsp:spPr>
        <a:xfrm>
          <a:off x="2525452" y="0"/>
          <a:ext cx="2525452" cy="19802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Дерново-підзолисті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5452" y="0"/>
        <a:ext cx="2525452" cy="1485165"/>
      </dsp:txXfrm>
    </dsp:sp>
    <dsp:sp modelId="{CA51778E-8F50-419A-8692-5786249CB6A5}">
      <dsp:nvSpPr>
        <dsp:cNvPr id="0" name=""/>
        <dsp:cNvSpPr/>
      </dsp:nvSpPr>
      <dsp:spPr>
        <a:xfrm rot="10800000">
          <a:off x="0" y="1980220"/>
          <a:ext cx="2525452" cy="19802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Торфино-гірсько-підзолисті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75275"/>
        <a:ext cx="2525452" cy="1485165"/>
      </dsp:txXfrm>
    </dsp:sp>
    <dsp:sp modelId="{B4E16B3E-5CAA-4D7D-BCC2-976F7B02CCF6}">
      <dsp:nvSpPr>
        <dsp:cNvPr id="0" name=""/>
        <dsp:cNvSpPr/>
      </dsp:nvSpPr>
      <dsp:spPr>
        <a:xfrm rot="5400000">
          <a:off x="2798068" y="1707604"/>
          <a:ext cx="1980220" cy="25254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Бурі гірсько-лісові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25452" y="2475274"/>
        <a:ext cx="2525452" cy="1485165"/>
      </dsp:txXfrm>
    </dsp:sp>
    <dsp:sp modelId="{444B939E-7721-4169-B41C-1A2C6A5E720D}">
      <dsp:nvSpPr>
        <dsp:cNvPr id="0" name=""/>
        <dsp:cNvSpPr/>
      </dsp:nvSpPr>
      <dsp:spPr>
        <a:xfrm>
          <a:off x="1643102" y="1460902"/>
          <a:ext cx="1764699" cy="103863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Типи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>
              <a:latin typeface="Times New Roman" pitchFamily="18" charset="0"/>
              <a:cs typeface="Times New Roman" pitchFamily="18" charset="0"/>
            </a:rPr>
            <a:t>грунтів</a:t>
          </a: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1693804" y="1511604"/>
        <a:ext cx="1663295" cy="93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8C4F-1B4B-46E3-B7DC-5E39C9B50491}">
      <dsp:nvSpPr>
        <dsp:cNvPr id="0" name=""/>
        <dsp:cNvSpPr/>
      </dsp:nvSpPr>
      <dsp:spPr>
        <a:xfrm>
          <a:off x="3033729" y="2541469"/>
          <a:ext cx="2201813" cy="2077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Риси </a:t>
          </a:r>
          <a:r>
            <a:rPr lang="uk-UA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ендеміч-них</a:t>
          </a:r>
          <a:r>
            <a:rPr lang="uk-UA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таксонів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6177" y="2845692"/>
        <a:ext cx="1556917" cy="1468919"/>
      </dsp:txXfrm>
    </dsp:sp>
    <dsp:sp modelId="{B2E84142-E319-4AC9-B03D-34BC988199D9}">
      <dsp:nvSpPr>
        <dsp:cNvPr id="0" name=""/>
        <dsp:cNvSpPr/>
      </dsp:nvSpPr>
      <dsp:spPr>
        <a:xfrm rot="12900000">
          <a:off x="1731654" y="2153541"/>
          <a:ext cx="1586770" cy="5991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EC38-A6A3-4441-A6FE-BA309C2C09CF}">
      <dsp:nvSpPr>
        <dsp:cNvPr id="0" name=""/>
        <dsp:cNvSpPr/>
      </dsp:nvSpPr>
      <dsp:spPr>
        <a:xfrm>
          <a:off x="738418" y="1370285"/>
          <a:ext cx="2273435" cy="125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Географічна ізоляція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5190" y="1407057"/>
        <a:ext cx="2199891" cy="1181953"/>
      </dsp:txXfrm>
    </dsp:sp>
    <dsp:sp modelId="{F776D65B-1945-4EC3-95B1-673AEDD368A8}">
      <dsp:nvSpPr>
        <dsp:cNvPr id="0" name=""/>
        <dsp:cNvSpPr/>
      </dsp:nvSpPr>
      <dsp:spPr>
        <a:xfrm rot="16200000">
          <a:off x="3322098" y="1334791"/>
          <a:ext cx="1625075" cy="5991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DA763-A882-429A-A63E-034B1E28F274}">
      <dsp:nvSpPr>
        <dsp:cNvPr id="0" name=""/>
        <dsp:cNvSpPr/>
      </dsp:nvSpPr>
      <dsp:spPr>
        <a:xfrm>
          <a:off x="2887610" y="-10323"/>
          <a:ext cx="2494051" cy="166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Систематичне положення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6355" y="38422"/>
        <a:ext cx="2396561" cy="1566781"/>
      </dsp:txXfrm>
    </dsp:sp>
    <dsp:sp modelId="{EB088EBB-A8D2-475A-AA2C-645A55993F53}">
      <dsp:nvSpPr>
        <dsp:cNvPr id="0" name=""/>
        <dsp:cNvSpPr/>
      </dsp:nvSpPr>
      <dsp:spPr>
        <a:xfrm rot="19500000">
          <a:off x="4950847" y="2153541"/>
          <a:ext cx="1586770" cy="5991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8353D-182A-4B89-B3AB-F4897EF98AE2}">
      <dsp:nvSpPr>
        <dsp:cNvPr id="0" name=""/>
        <dsp:cNvSpPr/>
      </dsp:nvSpPr>
      <dsp:spPr>
        <a:xfrm>
          <a:off x="5307434" y="1308951"/>
          <a:ext cx="2173403" cy="1378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Специфічна екологія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7799" y="1349316"/>
        <a:ext cx="2092673" cy="129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2F7E-A4B1-4B6D-8884-682A1DED5CE2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1004" y="0"/>
        <a:ext cx="2611933" cy="1357788"/>
      </dsp:txXfrm>
    </dsp:sp>
    <dsp:sp modelId="{D3117347-52C9-4E3F-95F4-32A7595F76FF}">
      <dsp:nvSpPr>
        <dsp:cNvPr id="0" name=""/>
        <dsp:cNvSpPr/>
      </dsp:nvSpPr>
      <dsp:spPr>
        <a:xfrm>
          <a:off x="262197" y="1358459"/>
          <a:ext cx="2089546" cy="1513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0" u="sng" kern="1200" dirty="0" smtClean="0">
              <a:latin typeface="Times New Roman" pitchFamily="18" charset="0"/>
              <a:cs typeface="Times New Roman" pitchFamily="18" charset="0"/>
            </a:rPr>
            <a:t>Кліматичні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Вода, світло, повітря, температура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527" y="1402789"/>
        <a:ext cx="2000886" cy="1424873"/>
      </dsp:txXfrm>
    </dsp:sp>
    <dsp:sp modelId="{90E67318-EC9B-4723-B7B5-E32DA1FC61CD}">
      <dsp:nvSpPr>
        <dsp:cNvPr id="0" name=""/>
        <dsp:cNvSpPr/>
      </dsp:nvSpPr>
      <dsp:spPr>
        <a:xfrm>
          <a:off x="262197" y="2994203"/>
          <a:ext cx="2089546" cy="1304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u="sng" kern="1200" dirty="0" err="1" smtClean="0">
              <a:latin typeface="Times New Roman" pitchFamily="18" charset="0"/>
              <a:cs typeface="Times New Roman" pitchFamily="18" charset="0"/>
            </a:rPr>
            <a:t>Грунтові</a:t>
          </a:r>
          <a:endParaRPr lang="uk-UA" sz="2800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Фізичні, хімічні, механічні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413" y="3032419"/>
        <a:ext cx="2013114" cy="1228358"/>
      </dsp:txXfrm>
    </dsp:sp>
    <dsp:sp modelId="{DB88B64E-6348-457D-BA75-4C573C04CB34}">
      <dsp:nvSpPr>
        <dsp:cNvPr id="0" name=""/>
        <dsp:cNvSpPr/>
      </dsp:nvSpPr>
      <dsp:spPr>
        <a:xfrm>
          <a:off x="2818654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2818654" y="0"/>
        <a:ext cx="2611933" cy="1357788"/>
      </dsp:txXfrm>
    </dsp:sp>
    <dsp:sp modelId="{ADB02586-4656-49AE-B389-A9BEED89BC0F}">
      <dsp:nvSpPr>
        <dsp:cNvPr id="0" name=""/>
        <dsp:cNvSpPr/>
      </dsp:nvSpPr>
      <dsp:spPr>
        <a:xfrm>
          <a:off x="3106698" y="1335109"/>
          <a:ext cx="2089546" cy="1361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u="sng" kern="1200" dirty="0" smtClean="0">
              <a:latin typeface="Times New Roman" pitchFamily="18" charset="0"/>
              <a:cs typeface="Times New Roman" pitchFamily="18" charset="0"/>
            </a:rPr>
            <a:t>Рельєфу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Орографічні, топографічні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6580" y="1374991"/>
        <a:ext cx="2009782" cy="1281902"/>
      </dsp:txXfrm>
    </dsp:sp>
    <dsp:sp modelId="{39BC1B02-797F-4158-8B9C-317D59439859}">
      <dsp:nvSpPr>
        <dsp:cNvPr id="0" name=""/>
        <dsp:cNvSpPr/>
      </dsp:nvSpPr>
      <dsp:spPr>
        <a:xfrm>
          <a:off x="3070026" y="2859310"/>
          <a:ext cx="2089546" cy="1440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u="sng" kern="1200" dirty="0" smtClean="0">
              <a:latin typeface="Times New Roman" pitchFamily="18" charset="0"/>
              <a:cs typeface="Times New Roman" pitchFamily="18" charset="0"/>
            </a:rPr>
            <a:t>Біотичні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Вплив  на рослини живих організмів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2207" y="2901491"/>
        <a:ext cx="2005184" cy="1355806"/>
      </dsp:txXfrm>
    </dsp:sp>
    <dsp:sp modelId="{80E7866A-3C10-4882-9BCB-363BA844B73E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5616661" y="0"/>
        <a:ext cx="2611933" cy="1357788"/>
      </dsp:txXfrm>
    </dsp:sp>
    <dsp:sp modelId="{B34F171F-BE97-459C-A6EB-35BE696138D4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latin typeface="Times New Roman" pitchFamily="18" charset="0"/>
              <a:cs typeface="Times New Roman" pitchFamily="18" charset="0"/>
            </a:rPr>
            <a:t>Антропогенні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Вплив на рослини людини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7824" y="1399083"/>
        <a:ext cx="2009608" cy="1284701"/>
      </dsp:txXfrm>
    </dsp:sp>
    <dsp:sp modelId="{25FFB814-3F4E-4736-8BC3-518CDC2E2E2D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latin typeface="Times New Roman" pitchFamily="18" charset="0"/>
              <a:cs typeface="Times New Roman" pitchFamily="18" charset="0"/>
            </a:rPr>
            <a:t>Історичні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Землетруси, вулкани, льодовики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7824" y="2973668"/>
        <a:ext cx="2009608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C6B3-F12B-4F68-8EDB-FCD8356085A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5FBA-F6F2-4BFF-9335-474BE14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4A76-00FD-4979-98EC-A0D3F7E864B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3122-A0EA-413E-AFA7-FC5B6E2B3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url?sa=i&amp;rct=j&amp;q=&amp;esrc=s&amp;source=images&amp;cd=&amp;cad=rja&amp;uact=8&amp;ved=0ahUKEwjDh8Lsp7HJAhWEknIKHQQ4CukQjRwIBw&amp;url=http://aptechka.rv.ua/roslyny/pervotsvit-prymula/&amp;psig=AFQjCNFJrcz5ZDaT-oXdorByCYLS0-iPUQ&amp;ust=144873799613557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hyperlink" Target="https://www.google.ru/url?sa=i&amp;rct=j&amp;q=&amp;esrc=s&amp;source=images&amp;cd=&amp;cad=rja&amp;uact=8&amp;ved=0CAcQjRxqFQoTCOCSmtzHg8kCFSKUcgod30sJjA&amp;url=http://www.egoistka.if.ua/index.php?topic=69196.0&amp;psig=AFQjCNEfi66ZNEf-3iuLOuUwYLdvGehSvA&amp;ust=14471660072064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VkaaPv6nJAhWFhSwKHcC5DjQQjRwIBw&amp;url=http://blog.i.ua/search/?type=label&amp;words=59207&amp;psig=AFQjCNGZTW04sdpRU-w3ab4uoYt_gobMEg&amp;ust=1448469258928778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K1sjC6KbJAhVJvnIKHd_EC_0QjRwIBw&amp;url=http://www.botanichka.ru/blog/2010/03/25/crocus/&amp;psig=AFQjCNGhosSjGjVg9SCaQzKGkdhwqEYNUA&amp;ust=1448377396819445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hyperlink" Target="https://www.google.ru/url?sa=i&amp;rct=j&amp;q=&amp;esrc=s&amp;source=images&amp;cd=&amp;cad=rja&amp;uact=8&amp;ved=0CAcQjRxqFQoTCPDq0sTJg8kCFeMscgodicwEnA&amp;url=http://nnph.if.ua/2011/03/10/471/24-2/&amp;psig=AFQjCNEcI3rL1P1pc7T_Ue6jFjE5_oTFWA&amp;ust=14471662224357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CAcQjRxqFQoTCLCFwdzIg8kCFWW9cgodxBEJIA&amp;url=http://igormelika.com.ua/shhodennik-mandrivnika/vesna-v-karpatax-dolina-krokusiv-u-kolochavi-28-29-03-2015-chastina-druga&amp;psig=AFQjCNEcI3rL1P1pc7T_Ue6jFjE5_oTFWA&amp;ust=1447166222435786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www.google.ru/url?sa=i&amp;rct=j&amp;q=&amp;esrc=s&amp;source=images&amp;cd=&amp;cad=rja&amp;uact=8&amp;ved=0CAcQjRxqFQoTCIa9tMXIg8kCFWEpcgod6AIIBg&amp;url=http://www.rakhivnews.in.ua/novini/rakhivschina/299-grssk-shili-vkrilis-foletovim-kilimom-shafranv.html&amp;psig=AFQjCNEcI3rL1P1pc7T_Ue6jFjE5_oTFWA&amp;ust=1447166222435786" TargetMode="Externa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hyperlink" Target="https://www.google.ru/url?sa=i&amp;rct=j&amp;q=&amp;esrc=s&amp;source=images&amp;cd=&amp;cad=rja&amp;uact=8&amp;ved=0ahUKEwi86_yQvqnJAhXGVSwKHSo4DxsQjRwIBw&amp;url=http://vasianovych.com/page/7/&amp;psig=AFQjCNH-ulMQZDYRPJHvv8TXELbGMdL92A&amp;ust=14484690643756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CAcQjRxqFQoTCM-JhLLKg8kCFYHzcgodjg8Mnw&amp;url=http://burgas-podlupa.com/2012/06/12/%D0%BA%D0%BE%D1%80%D1%83%D0%BF%D1%86%D0%B8%D0%BE%D0%BD%D0%BD%D0%BE%D1%82%D0%BE-%D0%B1%D0%BB%D0%B0%D1%82%D0%BE-%D0%BD%D0%B0-%D0%B2%D0%BB%D0%B0%D1%81%D1%82%D1%82%D0%B0/&amp;bvm=bv.106923889,d.bGQ&amp;psig=AFQjCNGay2i69Rjds7hnq8Sji4PtcDGl2w&amp;ust=144716673538549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ru/url?sa=i&amp;rct=j&amp;q=&amp;esrc=s&amp;source=images&amp;cd=&amp;cad=rja&amp;uact=8&amp;ved=0CAcQjRxqFQoTCJqohY_Kg8kCFQOScgodi2oCzQ&amp;url=http://podillja.blogspot.com/2011/12/blog-post_1008.html&amp;psig=AFQjCNElNNeXrBu-hGn-JCHTtT-9Ts_f0w&amp;ust=14471666637112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ru/url?sa=i&amp;rct=j&amp;q=&amp;esrc=s&amp;source=images&amp;cd=&amp;cad=rja&amp;uact=8&amp;ved=0ahUKEwjLvLTB36PJAhUr4XIKHY6jAqIQjRwIBw&amp;url=http://tisyachelistnik.ru/lekarstvennye-rasteniya/pervotsvet-vesennij.html&amp;psig=AFQjCNGZlfplLO3GYdzyT79AMx5yNmOBpg&amp;ust=14482718163745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hyperlink" Target="https://www.google.ru/url?sa=i&amp;rct=j&amp;q=&amp;esrc=s&amp;source=images&amp;cd=&amp;cad=rja&amp;uact=8&amp;ved=&amp;url=http://yulia-grinhuk.livejournal.com/&amp;psig=AFQjCNE6fOw61NKBOd0-xrxXtQ-IGtmSrg&amp;ust=14485696608512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esNCfp7HJAhXBqnIKHaApAq0QjRwIBw&amp;url=http://www.epochtimes.com.ua/life/society/v-svit-pryjshla-vesna-festyval-kvitiv-72743.html&amp;psig=AFQjCNG2h5ceFE6pzo9VAaIMXU4O-IPq7w&amp;ust=1448737747107105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hyperlink" Target="https://www.google.ru/url?sa=i&amp;rct=j&amp;q=&amp;esrc=s&amp;source=images&amp;cd=&amp;cad=rja&amp;uact=8&amp;ved=0CAcQjRxqFQoTCJmbuPjIg8kCFUiWcgodDvoIPA&amp;url=http://www.oda.te.gov.ua/tchortkivska/ua/publication/print/23429.htm&amp;psig=AFQjCNEcI3rL1P1pc7T_Ue6jFjE5_oTFWA&amp;ust=14471662224357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Dh8Lsp7HJAhWEknIKHQQ4CukQjRwIBw&amp;url=http://aptechka.rv.ua/roslyny/pervotsvit-prymula/&amp;psig=AFQjCNFJrcz5ZDaT-oXdorByCYLS0-iPUQ&amp;ust=1448737996135573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ru/url?sa=i&amp;rct=j&amp;q=&amp;esrc=s&amp;source=images&amp;cd=&amp;cad=rja&amp;uact=8&amp;ved=0CAcQjRxqFQoTCIXa4__Eg8kCFef8cgodo4sH4w&amp;url=http://ua.igotoworld.com/ua/poi_object/70619_ozero-lipoveckoe-morskoe-oko.htm&amp;psig=AFQjCNG0TzG9xDD2P9F2t_ze1pqhe8Ygyw&amp;ust=14471653013052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s://www.google.ru/url?sa=i&amp;rct=j&amp;q=&amp;esrc=s&amp;source=images&amp;cd=&amp;cad=rja&amp;uact=8&amp;ved=0ahUKEwjd5tSdpLHJAhXDKnIKHZPeDQ0QjRwIBw&amp;url=http://blog.karpaty.info/2012/06/28/bistra-voda-vid-rozlucha-do-limanu/&amp;psig=AFQjCNFZjig4ORC0tie81M_1WWi0qQ_ztQ&amp;ust=144873681374358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Dh8Lsp7HJAhWEknIKHQQ4CukQjRwIBw&amp;url=http://aptechka.rv.ua/roslyny/pervotsvit-prymula/&amp;psig=AFQjCNFJrcz5ZDaT-oXdorByCYLS0-iPUQ&amp;ust=1448737996135573" TargetMode="External"/><Relationship Id="rId13" Type="http://schemas.openxmlformats.org/officeDocument/2006/relationships/image" Target="../media/image5.jpeg"/><Relationship Id="rId3" Type="http://schemas.openxmlformats.org/officeDocument/2006/relationships/image" Target="../media/image34.jpeg"/><Relationship Id="rId7" Type="http://schemas.openxmlformats.org/officeDocument/2006/relationships/image" Target="../media/image31.jpeg"/><Relationship Id="rId12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Relationship Id="rId2" Type="http://schemas.openxmlformats.org/officeDocument/2006/relationships/hyperlink" Target="https://www.google.ru/url?sa=i&amp;rct=j&amp;q=&amp;esrc=s&amp;source=images&amp;cd=&amp;cad=rja&amp;uact=8&amp;ved=0ahUKEwiMzdX_prHJAhXK_HIKHcQIB84QjRwIBw&amp;url=http://vidpoviday.com/z-8-bereznya-foto-kviti-vesna&amp;psig=AFQjCNG2h5ceFE6pzo9VAaIMXU4O-IPq7w&amp;ust=14487377471071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esNCfp7HJAhXBqnIKHaApAq0QjRwIBw&amp;url=http://www.epochtimes.com.ua/life/society/v-svit-pryjshla-vesna-festyval-kvitiv-72743.html&amp;psig=AFQjCNG2h5ceFE6pzo9VAaIMXU4O-IPq7w&amp;ust=1448737747107105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35.jpeg"/><Relationship Id="rId10" Type="http://schemas.openxmlformats.org/officeDocument/2006/relationships/hyperlink" Target="https://www.google.ru/url?sa=i&amp;rct=j&amp;q=&amp;esrc=s&amp;source=images&amp;cd=&amp;cad=rja&amp;uact=8&amp;ved=0CAcQjRxqFQoTCNzt5afHg8kCFUF1cgodVyoCJQ&amp;url=http://www.tsvetnik.info/shade/erythronium.htm&amp;psig=AFQjCNHa3byh4FBpEi1ZsKefM0k-up13UA&amp;ust=1447165845999884" TargetMode="External"/><Relationship Id="rId4" Type="http://schemas.openxmlformats.org/officeDocument/2006/relationships/hyperlink" Target="https://www.google.ru/url?sa=i&amp;rct=j&amp;q=&amp;esrc=s&amp;source=images&amp;cd=&amp;cad=rja&amp;uact=8&amp;ved=0ahUKEwj_l5yOp7HJAhWmVHIKHcLiC-IQjRwIBw&amp;url=http://vidpoviday.com/z-8-bereznya-foto-kviti-vesna&amp;psig=AFQjCNG2h5ceFE6pzo9VAaIMXU4O-IPq7w&amp;ust=1448737747107105" TargetMode="Externa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Relationship Id="rId2" Type="http://schemas.openxmlformats.org/officeDocument/2006/relationships/hyperlink" Target="https://www.google.ru/url?sa=i&amp;rct=j&amp;q=&amp;esrc=s&amp;source=images&amp;cd=&amp;cad=rja&amp;uact=8&amp;ved=0CAcQjRxqFQoTCJmbuPjIg8kCFUiWcgodDvoIPA&amp;url=http://www.oda.te.gov.ua/tchortkivska/ua/publication/print/23429.htm&amp;psig=AFQjCNEcI3rL1P1pc7T_Ue6jFjE5_oTFWA&amp;ust=144716622243578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s://www.google.ru/url?sa=i&amp;rct=j&amp;q=&amp;esrc=s&amp;source=images&amp;cd=&amp;cad=rja&amp;uact=8&amp;ved=0CAcQjRxqFQoTCNzt5afHg8kCFUF1cgodVyoCJQ&amp;url=http://www.tsvetnik.info/shade/erythronium.htm&amp;psig=AFQjCNHa3byh4FBpEi1ZsKefM0k-up13UA&amp;ust=1447165845999884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www.google.ru/url?sa=i&amp;rct=j&amp;q=&amp;esrc=s&amp;source=images&amp;cd=&amp;cad=rja&amp;uact=8&amp;ved=&amp;url=http://yulia-grinhuk.livejournal.com/&amp;psig=AFQjCNE6fOw61NKBOd0-xrxXtQ-IGtmSrg&amp;ust=144856966085127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&amp;url=http://www.haskovo.net/news/156008/%E2%80%9EStop%E2%80%9C-i-prez-2014-g.-za-braneto-na-blatno-kokiche&amp;bvm=bv.106923889,d.bGQ&amp;psig=AFQjCNGay2i69Rjds7hnq8Sji4PtcDGl2w&amp;ust=1447166735385499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ru/url?sa=i&amp;rct=j&amp;q=&amp;esrc=s&amp;source=images&amp;cd=&amp;cad=rja&amp;uact=8&amp;ved=0CAcQjRxqFQoTCP3i_O_Jg8kCFQm_cgodkUUGmg&amp;url=http://kvitka.sells.com.ua/konvaliya-sadova-velikokvitkova-convallaria-majalis-grandiflora/p319&amp;psig=AFQjCNGzDm2JoXE3y2pOc-GtP_779MS9MA&amp;ust=14471665793822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CAcQjRxqFQoTCLrl9ZTJg8kCFYmlcgod73oA6A&amp;url=http://huculiya.com.ua/?cat=17&amp;psig=AFQjCNEcI3rL1P1pc7T_Ue6jFjE5_oTFWA&amp;ust=1447166222435786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ru/url?sa=i&amp;rct=j&amp;q=&amp;esrc=s&amp;source=images&amp;cd=&amp;cad=rja&amp;uact=8&amp;ved=0CAcQjRxqFQoTCMDd0KXIg8kCFcqdcgodB1AKpw&amp;url=http://rus-img2.com/prolska-sibrska&amp;psig=AFQjCNFbLfup2UEjrhZit0bfg4uem0hbeA&amp;ust=1447166091803774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CAcQjRxqFQoTCJqohY_Kg8kCFQOScgodi2oCzQ&amp;url=http://podillja.blogspot.com/2011/12/blog-post_1008.html&amp;psig=AFQjCNElNNeXrBu-hGn-JCHTtT-9Ts_f0w&amp;ust=1447166663711229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ru/url?sa=i&amp;rct=j&amp;q=&amp;esrc=s&amp;source=images&amp;cd=&amp;cad=rja&amp;uact=8&amp;ved=&amp;url=http://oblepiha.com/lekarstvennye_rasteniya/844-pervocvet-vesenniy.html&amp;psig=AFQjCNGZlfplLO3GYdzyT79AMx5yNmOBpg&amp;ust=14482718163745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ru/url?sa=i&amp;rct=j&amp;q=&amp;esrc=s&amp;source=images&amp;cd=&amp;cad=rja&amp;uact=8&amp;ved=0CAcQjRxqFQoTCMDd0KXIg8kCFcqdcgodB1AKpw&amp;url=http://rus-img2.com/prolska-sibrska&amp;psig=AFQjCNFbLfup2UEjrhZit0bfg4uem0hbeA&amp;ust=1447166091803774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www.google.ru/url?sa=i&amp;rct=j&amp;q=&amp;esrc=s&amp;source=images&amp;cd=&amp;cad=rja&amp;uact=8&amp;ved=0CAcQjRxqFQoTCPDq0sTJg8kCFeMscgodicwEnA&amp;url=http://nnph.if.ua/2011/03/10/471/24-2/&amp;psig=AFQjCNEcI3rL1P1pc7T_Ue6jFjE5_oTFWA&amp;ust=14471662224357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rmPmpv6nJAhUMEywKHXidDS4QjRwIBw&amp;url=http://www.fenixslovo.com/uk/society/6907&amp;psig=AFQjCNGZTW04sdpRU-w3ab4uoYt_gobMEg&amp;ust=144846925892877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ru/url?sa=i&amp;rct=j&amp;q=&amp;esrc=s&amp;source=images&amp;cd=&amp;cad=rja&amp;uact=8&amp;ved=0CAcQjRxqFQoTCOCSmtzHg8kCFSKUcgod30sJjA&amp;url=http://www.egoistka.if.ua/index.php?topic=69196.0&amp;psig=AFQjCNEfi66ZNEf-3iuLOuUwYLdvGehSvA&amp;ust=144716600720644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google.ru/url?sa=i&amp;rct=j&amp;q=&amp;esrc=s&amp;source=images&amp;cd=&amp;cad=rja&amp;uact=8&amp;ved=0CAcQjRxqFQoTCJqEsbnEg8kCFUGKLAodHnoOoQ&amp;url=http://goloskarpat.info/power/556817dedea61/&amp;psig=AFQjCNFk3Da-WDcesJKVukVBX8wiq5U9sA&amp;ust=1447165153710680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CAcQjRxqFQoTCKPkmOrHg8kCFSKYcgodSTgLhw&amp;url=http://cikave.com.ua/view_post.php?id=16&amp;psig=AFQjCNEfi66ZNEf-3iuLOuUwYLdvGehSvA&amp;ust=1447166007206443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ru/url?sa=i&amp;rct=j&amp;q=&amp;esrc=s&amp;source=images&amp;cd=&amp;cad=rja&amp;uact=8&amp;ved=0ahUKEwj-07ahmqTJAhVKz3IKHWxxAckQjRwIBw&amp;url=http://cbr.nature.org.ua/about/maindir_u.htm&amp;bvm=bv.108194040,d.bGQ&amp;psig=AFQjCNGCSdDkuOFS7jJDjoGjd3sBB69eYQ&amp;ust=1448287460952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tl8n5mqTJAhWFv3IKHWS7B1IQjRwIBw&amp;url=http://sochi.scapp.ru/scapp-mir/rasteniya-sochi-krasnaya-kniga/&amp;psig=AFQjCNFct8U0Y3k5DP3U5FoWFpXc95uxHg&amp;ust=1448287743569502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ru/url?sa=i&amp;rct=j&amp;q=&amp;esrc=s&amp;source=images&amp;cd=&amp;cad=rja&amp;uact=8&amp;ved=&amp;url=http://www.derevo.info/news/detail/5264&amp;bvm=bv.108194040,d.bGQ&amp;psig=AFQjCNGCSdDkuOFS7jJDjoGjd3sBB69eYQ&amp;ust=1448287460952144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cQjRxqFQoTCJGrgYnHg8kCFeJ-cgodgncM8A&amp;url=http://forum-flower.ru/showthread.php?t=1442&amp;psig=AFQjCNHa3byh4FBpEi1ZsKefM0k-up13UA&amp;ust=144716584599988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ru/url?sa=i&amp;rct=j&amp;q=&amp;esrc=s&amp;source=images&amp;cd=&amp;cad=rja&amp;uact=8&amp;ved=0CAcQjRxqFQoTCNzt5afHg8kCFUF1cgodVyoCJQ&amp;url=http://www.tsvetnik.info/shade/erythronium.htm&amp;psig=AFQjCNHa3byh4FBpEi1ZsKefM0k-up13UA&amp;ust=1447165845999884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Відділ освіти Хустської РДА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Екологічний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600" dirty="0" smtClean="0">
                <a:latin typeface="Times New Roman" pitchFamily="18" charset="0"/>
                <a:cs typeface="Times New Roman" pitchFamily="18" charset="0"/>
              </a:rPr>
              <a:t>Дослідження ендемічних видів Квіткових рослин, що зростають на околицях с. </a:t>
            </a:r>
            <a:r>
              <a:rPr lang="uk-UA" sz="4600" dirty="0" err="1" smtClean="0">
                <a:latin typeface="Times New Roman" pitchFamily="18" charset="0"/>
                <a:cs typeface="Times New Roman" pitchFamily="18" charset="0"/>
              </a:rPr>
              <a:t>Липча</a:t>
            </a: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6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Виконала учениця 10 класу</a:t>
            </a:r>
          </a:p>
          <a:p>
            <a:pPr algn="r">
              <a:lnSpc>
                <a:spcPct val="160000"/>
              </a:lnSpc>
              <a:buNone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Липчанської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ЗОШ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I-III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ст.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60000"/>
              </a:lnSpc>
              <a:buNone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Губаль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Дарина</a:t>
            </a:r>
          </a:p>
          <a:p>
            <a:pPr algn="r">
              <a:lnSpc>
                <a:spcPct val="16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вчитель біології та екології </a:t>
            </a:r>
          </a:p>
          <a:p>
            <a:pPr algn="r">
              <a:lnSpc>
                <a:spcPct val="16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вищої категорії</a:t>
            </a:r>
          </a:p>
          <a:p>
            <a:pPr algn="r">
              <a:lnSpc>
                <a:spcPct val="16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Губаль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Наталія Степанівна</a:t>
            </a: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с.Липча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ptechka.rv.ua/wp-content/uploads/images/1240214006_287351477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8803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Нарцис вузьколистий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 Narcissus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angstifolius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Curt /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Урочище Долина нарцисів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ages.vfl.ru/ii/1366225203/aa7110de/2168399_m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104456" cy="358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ikave.com.ua/imag/doluna%20narcusiv/doluna%20narcus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39734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.i.ua/photo/images/pic/3/1/4606613_36504e5c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996952"/>
            <a:ext cx="3168352" cy="3260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nph.if.ua/wp-content/uploads/2011/03/24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3528392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Шафран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Гейфеля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/Crocus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heuffelianus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Herb/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північ села  - урочище Полінець, Кривий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rakhivnews.in.ua/uploads/posts/2015-03/1425395447_p_105951_1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3528392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http://igormelika.com.ua/wp-content/uploads/2015/04/Igor-Melika-Spring-Time-Crocus-Leucojum-vernum-28-29.03.2015-25c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149080"/>
            <a:ext cx="3529384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www.botanichka.ru/wp-content/uploads/2010/03/415514373_2d92bc468e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2348880"/>
            <a:ext cx="331236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vasianovych.com/wp-content/uploads/2013/06/chorny-tsya-3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08920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Підсніжник звичайний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Calanthus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L./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північ села -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Каллув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3.bp.blogspot.com/-NFoggkYVs14/Tut62ZNUPnI/AAAAAAAAA2M/Xgx8wr0s04k/s1600/Galanthus-nivalis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3168352" cy="3601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://burgas-podlupa.com/wp-content/uploads/2012/06/zashtitena-mesnost2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852936"/>
            <a:ext cx="2771800" cy="3599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Первоцвіт весняний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Primula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L./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південь села -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Гурки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isyachelistnik.ru/images/pervocvet-vesennij/pervocvet-lekarstvennyj-primula-officinalis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456384" cy="394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ics.livejournal.com/yulia_grinhuk/pic/000222z9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20888"/>
            <a:ext cx="36004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oksana\Desktop\ФОТО\2011\2011-07-12\DSCN1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347864" y="2420888"/>
            <a:ext cx="266429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Екологічні фактори,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що впливають на зростання ендемічних видів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l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Пропозиції для розв’язання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Сприяти збереженню унікальних природних об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ендемічних і ранньовесняних ефемероїдів.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Бути завжди дбайливими господарями землі рідної.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4000" dirty="0"/>
          </a:p>
        </p:txBody>
      </p:sp>
      <p:pic>
        <p:nvPicPr>
          <p:cNvPr id="4" name="Содержимое 3" descr="C:\Documents and Settings\User\Рабочий стол\Фотографії\осава\Зображення005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30425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Владимир\Desktop\Экологічний проект\ekoakcia_podolskiy_klu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3356992"/>
            <a:ext cx="230425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План дій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 Проводити роз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яснювальну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агітаційну роботу серед місцевого населення з метою зменшення негативного впливу людей на існування цих рідкісних видів рослин.</a:t>
            </a:r>
          </a:p>
          <a:p>
            <a:pPr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 Намагатися покращити умови зростання ендеміків, пропонуючи створити на території району досліджень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ятку природи – територіально невелику ділянку або об’єкт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вищезгадані рослинні угруповання.</a:t>
            </a:r>
          </a:p>
          <a:p>
            <a:pPr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 Оголосити рослинні угруповання заповідними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4" name="Содержимое 3" descr="http://www.oda.te.gov.ua/data/upload/publication/tchortkivska/ua/23429/7.jpg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869160"/>
            <a:ext cx="1763688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ikave.com.ua/imag/doluna%20narcusiv/doluna%20narcus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733256"/>
            <a:ext cx="1584176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aptechka.rv.ua/wp-content/uploads/images/1240214006_287351477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60648"/>
            <a:ext cx="1495053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epochtimes.com.ua/sites/default/files/field/image/09-2014/db097f0d36d53286f32eb1d0486d9dec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0"/>
            <a:ext cx="1872208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Спілкуючись із природою слід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, що збереження природних багатств залежить від кожного з нас.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a.igotoworld.com/frontend/webcontent/websites/1/images/gallery/19344_800x600_lipovec-lake-00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10445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http://blog.karpaty.info/wp-content/uploads/2012/06/kvitu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4608512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vidpoviday.com/wp-content/uploads/2015/04/a9e03f08a65175575de67a8f231417ca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520280" cy="2520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vidpoviday.com/wp-content/uploads/2015/04/4e56dcd17ab864dedc3131c0525479e1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521843" cy="2519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epochtimes.com.ua/sites/default/files/field/image/09-2014/db097f0d36d53286f32eb1d0486d9dec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484784"/>
            <a:ext cx="2520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aptechka.rv.ua/wp-content/uploads/images/1240214006_287351477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21088"/>
            <a:ext cx="2575173" cy="2469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tsvetnik.info/images/sh_Dent-de-chien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4221088"/>
            <a:ext cx="2520280" cy="2448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cikave.com.ua/imag/doluna%20narcusiv/doluna%20narcus.jpg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4149080"/>
            <a:ext cx="2520280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http://www.oda.te.gov.ua/data/upload/publication/tchortkivska/ua/23429/7.jpg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08920"/>
            <a:ext cx="2365251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oksana\Desktop\ФОТО\2011\2011-07-12\DSCN1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2780928"/>
            <a:ext cx="223224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0050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Досконало вивчити особливості будови та специфіку розвитку і росту рослинних представників ендемічних видів, що ростуть на території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Хустщини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tsvetnik.info/images/sh_Dent-de-chien.jp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81128"/>
            <a:ext cx="2902868" cy="2087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cikave.com.ua/imag/doluna%20narcusiv/doluna%20narcus.jpg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2448272" cy="19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ics.livejournal.com/yulia_grinhuk/pic/000222z9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573016"/>
            <a:ext cx="2304256" cy="2859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cdn.sellbe.com/shop-5646/product/319/19930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2160240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://www.deskpicture.com/DPs/Nature/Flowers/springflowers_3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944216" cy="20151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5225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Територія, на якій зростають рослинні представники ендемічних видів с.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Липча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Ендемічні види рослин, що зростають на околицях с.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Липча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huculiya.com.ua/wp-content/gallery/lebedyn/932.JPG">
            <a:hlinkClick r:id="rId6" tgtFrame="&quot;_blank&quot;"/>
          </p:cNvPr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933056"/>
            <a:ext cx="3384376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www.haskovo.net/image/1/big-6260_1398876418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789040"/>
            <a:ext cx="30243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Проблемне питання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ясувати причину катастрофічного зменшення чисельності екземплярів наших карпатських ендеміків та обдумати умови покращення їх охорони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2800" b="1" dirty="0"/>
          </a:p>
        </p:txBody>
      </p:sp>
      <p:pic>
        <p:nvPicPr>
          <p:cNvPr id="7" name="Содержимое 6" descr="http://oblepiha.com/uploads/posts/2012-02/1330412396_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2016224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eskpicture.com/DPs/Nature/Flowers/springflowers_3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5064"/>
            <a:ext cx="235153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ikave.com.ua/imag/doluna%20narcusiv/doluna%20narcus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3.bp.blogspot.com/-NFoggkYVs14/Tut62ZNUPnI/AAAAAAAAA2M/Xgx8wr0s04k/s1600/Galanthus-nivalis.jpg">
            <a:hlinkClick r:id="rId8" tgtFrame="&quot;_blank&quot;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933056"/>
            <a:ext cx="2736304" cy="25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nph.if.ua/wp-content/uploads/2011/03/24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295232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851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Молодь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актуальним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природного фонду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природою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пройнятися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відновлювати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ages.vfl.ru/ii/1366225203/aa7110de/2168399_m.jp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600400" cy="2841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zak-kor.net/uploads/posts/2015-04/thumbs/1428157875_11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89040"/>
            <a:ext cx="3384376" cy="270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goloskarpat.info/images/doc/d/2/d2ee15b---------.jpg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38437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Хустський район – один із передгірних районів Закарпатської області відносять до області континентально-європейського клімату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35896" y="2420888"/>
          <a:ext cx="50509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br.nature.org.ua/jpg/w17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03244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erevo.info/system/application/attachments/photo/lis,zakarpattya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3600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Угольсько-Широколужанський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масив та резерват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Долина нарцисів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ochi.scapp.ru/wp-content/uploads/post/2015/05/42.jpg">
            <a:hlinkClick r:id="rId6" tgtFrame="&quot;_blank&quot;"/>
          </p:cNvPr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573016"/>
            <a:ext cx="36724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ikave.com.ua/imag/doluna%20narcusiv/doluna%20narcus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3037359" cy="23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ознаки ендеміків є їх автохтонне виникнення й приуроченість до сучасного ареалу в межах конкретного природно-історичного району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192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0322" t="3307" r="20259" b="14980"/>
          <a:stretch/>
        </p:blipFill>
        <p:spPr bwMode="auto">
          <a:xfrm>
            <a:off x="2555776" y="2564904"/>
            <a:ext cx="3744416" cy="4021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Еритроній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собачий зуб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Erythroniym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dens-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canis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L/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Південний схил с.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Липча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- Горби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019.radikal.ru/i621/1205/48/5b0d1d5701b4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309634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www.tsvetnik.info/images/sh_Dent-de-chien.jp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780928"/>
            <a:ext cx="3118892" cy="3815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256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Відділ освіти Хустської РДА Екологічний проєкт</vt:lpstr>
      <vt:lpstr>Мета Досконало вивчити особливості будови та специфіку розвитку і росту рослинних представників ендемічних видів, що ростуть на території Хустщини </vt:lpstr>
      <vt:lpstr>Об’єкт Територія, на якій зростають рослинні представники ендемічних видів с. Липча Предмет Ендемічні види рослин, що зростають на околицях с. Липча </vt:lpstr>
      <vt:lpstr>Проблемне питання З’ясувати причину катастрофічного зменшення чисельності екземплярів наших карпатських ендеміків та обдумати умови покращення їх охорони </vt:lpstr>
      <vt:lpstr>Актуальність теми Молодь має займатися актуальним питанням збереження природного фонду Закарпаття і, зокрема, свого регіону. Лише спілкування з природою допоможе пройнятися бажанням не тільки раціонально використовувати її багатства, а й регулярно відновлювати їх.   </vt:lpstr>
      <vt:lpstr>Хустський район – один із передгірних районів Закарпатської області відносять до області континентально-європейського клімату</vt:lpstr>
      <vt:lpstr>Угольсько-Широколужанський масив та резерват “Долина нарцисів”</vt:lpstr>
      <vt:lpstr>Основні ознаки ендеміків є їх автохтонне виникнення й приуроченість до сучасного ареалу в межах конкретного природно-історичного району</vt:lpstr>
      <vt:lpstr>Еритроній собачий зуб /Erythroniym dens-canis L/ Південний схил с. Липча - Горби</vt:lpstr>
      <vt:lpstr>Нарцис вузьколистий  / Narcissus angstifolius Curt / Урочище Долина нарцисів</vt:lpstr>
      <vt:lpstr>Шафран Гейфеля /Crocus heuffelianus Herb/  північ села  - урочище Полінець, Кривий </vt:lpstr>
      <vt:lpstr>Підсніжник звичайний /Calanthus nivalis L./ північ села -  Каллув</vt:lpstr>
      <vt:lpstr>Первоцвіт весняний /Primula veris L./ південь села -  Гурки</vt:lpstr>
      <vt:lpstr>Екологічні фактори, що впливають на зростання ендемічних видів</vt:lpstr>
      <vt:lpstr>Пропозиції для розв’язання </vt:lpstr>
      <vt:lpstr>План дій </vt:lpstr>
      <vt:lpstr>Висновок Спілкуючись із природою слід пам’ятати, що збереження природних багатств залежить від кожного з нас.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TPCUser</cp:lastModifiedBy>
  <cp:revision>81</cp:revision>
  <dcterms:created xsi:type="dcterms:W3CDTF">2015-11-09T13:32:56Z</dcterms:created>
  <dcterms:modified xsi:type="dcterms:W3CDTF">2023-03-29T15:55:46Z</dcterms:modified>
</cp:coreProperties>
</file>