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4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72" r:id="rId9"/>
    <p:sldId id="278" r:id="rId10"/>
    <p:sldId id="257" r:id="rId11"/>
    <p:sldId id="258" r:id="rId12"/>
    <p:sldId id="260" r:id="rId13"/>
    <p:sldId id="261" r:id="rId14"/>
    <p:sldId id="262" r:id="rId15"/>
    <p:sldId id="270" r:id="rId16"/>
    <p:sldId id="268" r:id="rId17"/>
    <p:sldId id="265" r:id="rId18"/>
    <p:sldId id="273" r:id="rId19"/>
    <p:sldId id="274" r:id="rId20"/>
    <p:sldId id="275" r:id="rId21"/>
    <p:sldId id="276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</p:sldIdLst>
  <p:sldSz cx="9144000" cy="5143500" type="screen16x9"/>
  <p:notesSz cx="6858000" cy="9144000"/>
  <p:embeddedFontLst>
    <p:embeddedFont>
      <p:font typeface="Gabriola" pitchFamily="82" charset="0"/>
      <p:regular r:id="rId37"/>
    </p:embeddedFont>
    <p:embeddedFont>
      <p:font typeface="Segoe Print" pitchFamily="2" charset="0"/>
      <p:regular r:id="rId38"/>
      <p:bold r:id="rId39"/>
    </p:embeddedFont>
    <p:embeddedFont>
      <p:font typeface="Verdana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122D4E"/>
    <a:srgbClr val="0759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4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D07BF-651B-4B7E-AB52-CFC3E3F9947C}" type="doc">
      <dgm:prSet loTypeId="urn:microsoft.com/office/officeart/2005/8/layout/chevron2" loCatId="process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F3C777C-A25B-415D-BBE6-26D2374E7FF5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CC45CF21-0749-4C61-9966-37EE47322AF3}" type="parTrans" cxnId="{32E7C590-FE7F-40E3-BDAF-661691C25F16}">
      <dgm:prSet/>
      <dgm:spPr/>
      <dgm:t>
        <a:bodyPr/>
        <a:lstStyle/>
        <a:p>
          <a:endParaRPr lang="ru-RU"/>
        </a:p>
      </dgm:t>
    </dgm:pt>
    <dgm:pt modelId="{ACB5C316-9FC9-4546-AC7A-24A550808486}" type="sibTrans" cxnId="{32E7C590-FE7F-40E3-BDAF-661691C25F16}">
      <dgm:prSet/>
      <dgm:spPr/>
      <dgm:t>
        <a:bodyPr/>
        <a:lstStyle/>
        <a:p>
          <a:endParaRPr lang="ru-RU"/>
        </a:p>
      </dgm:t>
    </dgm:pt>
    <dgm:pt modelId="{FDF38615-440F-43F2-90AA-CA2117DE281B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7EC357A3-00E0-4883-BD81-BCA00EEE0F4C}" type="parTrans" cxnId="{CBA61990-FCA2-45DF-A552-E86E41973308}">
      <dgm:prSet/>
      <dgm:spPr/>
      <dgm:t>
        <a:bodyPr/>
        <a:lstStyle/>
        <a:p>
          <a:endParaRPr lang="ru-RU"/>
        </a:p>
      </dgm:t>
    </dgm:pt>
    <dgm:pt modelId="{1A7EDB0B-00ED-4FD9-816A-0F2CA3AD1C0F}" type="sibTrans" cxnId="{CBA61990-FCA2-45DF-A552-E86E41973308}">
      <dgm:prSet/>
      <dgm:spPr/>
      <dgm:t>
        <a:bodyPr/>
        <a:lstStyle/>
        <a:p>
          <a:endParaRPr lang="ru-RU"/>
        </a:p>
      </dgm:t>
    </dgm:pt>
    <dgm:pt modelId="{639ADF20-5B02-4A6B-A02F-0A534DC83768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Ми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готувати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дитину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інформаційному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sz="24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7D01AF-0BEE-45C3-A2DC-4BB07C15BC0E}" type="parTrans" cxnId="{C91C6C69-841D-41F1-A364-BE528651F548}">
      <dgm:prSet/>
      <dgm:spPr/>
      <dgm:t>
        <a:bodyPr/>
        <a:lstStyle/>
        <a:p>
          <a:endParaRPr lang="ru-RU"/>
        </a:p>
      </dgm:t>
    </dgm:pt>
    <dgm:pt modelId="{A1474AAA-4078-49FA-A448-5B73B9BCA099}" type="sibTrans" cxnId="{C91C6C69-841D-41F1-A364-BE528651F548}">
      <dgm:prSet/>
      <dgm:spPr/>
      <dgm:t>
        <a:bodyPr/>
        <a:lstStyle/>
        <a:p>
          <a:endParaRPr lang="ru-RU"/>
        </a:p>
      </dgm:t>
    </dgm:pt>
    <dgm:pt modelId="{C6E49B62-6597-4F5E-9D98-049FFCBE1F85}">
      <dgm:prSet phldrT="[Текст]"/>
      <dgm:spPr/>
      <dgm:t>
        <a:bodyPr/>
        <a:lstStyle/>
        <a:p>
          <a:r>
            <a:rPr lang="uk-UA" dirty="0"/>
            <a:t>4</a:t>
          </a:r>
          <a:endParaRPr lang="ru-RU" dirty="0"/>
        </a:p>
      </dgm:t>
    </dgm:pt>
    <dgm:pt modelId="{EFD08506-DFC2-42D1-A94E-683609F4135E}" type="parTrans" cxnId="{0748EB1A-38AF-4318-B4CE-FDD49955F965}">
      <dgm:prSet/>
      <dgm:spPr/>
      <dgm:t>
        <a:bodyPr/>
        <a:lstStyle/>
        <a:p>
          <a:endParaRPr lang="ru-RU"/>
        </a:p>
      </dgm:t>
    </dgm:pt>
    <dgm:pt modelId="{E580B359-8544-4B42-84DC-F49AF904127A}" type="sibTrans" cxnId="{0748EB1A-38AF-4318-B4CE-FDD49955F965}">
      <dgm:prSet/>
      <dgm:spPr/>
      <dgm:t>
        <a:bodyPr/>
        <a:lstStyle/>
        <a:p>
          <a:endParaRPr lang="ru-RU"/>
        </a:p>
      </dgm:t>
    </dgm:pt>
    <dgm:pt modelId="{815C42E5-13D3-4E87-BD70-C9BED0E2A00F}">
      <dgm:prSet phldrT="[Текст]" custT="1"/>
      <dgm:spPr/>
      <dgm:t>
        <a:bodyPr/>
        <a:lstStyle/>
        <a:p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Критичне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дієвим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способом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демократичного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менталітету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про все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мати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власну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думку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дозволяти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маніпулювати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своєю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свідомістю</a:t>
          </a:r>
          <a:r>
            <a:rPr lang="ru-RU" sz="2400" b="1" i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248A61-FAD1-4423-932F-3C89492159A6}" type="parTrans" cxnId="{5475B15A-4805-4F56-908B-A8451DA2DFFD}">
      <dgm:prSet/>
      <dgm:spPr/>
      <dgm:t>
        <a:bodyPr/>
        <a:lstStyle/>
        <a:p>
          <a:endParaRPr lang="ru-RU"/>
        </a:p>
      </dgm:t>
    </dgm:pt>
    <dgm:pt modelId="{06805FDD-1884-46AC-B10E-58CDCAAEB552}" type="sibTrans" cxnId="{5475B15A-4805-4F56-908B-A8451DA2DFFD}">
      <dgm:prSet/>
      <dgm:spPr/>
      <dgm:t>
        <a:bodyPr/>
        <a:lstStyle/>
        <a:p>
          <a:endParaRPr lang="ru-RU"/>
        </a:p>
      </dgm:t>
    </dgm:pt>
    <dgm:pt modelId="{16F23031-C50E-4609-BA0D-DCE4249D434D}">
      <dgm:prSet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AA5F7D0-8849-40DB-B859-4E00B89C5A80}" type="parTrans" cxnId="{9F67352E-0F46-4CF2-8500-3C62E6A80556}">
      <dgm:prSet/>
      <dgm:spPr/>
      <dgm:t>
        <a:bodyPr/>
        <a:lstStyle/>
        <a:p>
          <a:endParaRPr lang="ru-RU"/>
        </a:p>
      </dgm:t>
    </dgm:pt>
    <dgm:pt modelId="{31B0C511-85BC-4D91-8B22-621448C7AF4B}" type="sibTrans" cxnId="{9F67352E-0F46-4CF2-8500-3C62E6A80556}">
      <dgm:prSet/>
      <dgm:spPr/>
      <dgm:t>
        <a:bodyPr/>
        <a:lstStyle/>
        <a:p>
          <a:endParaRPr lang="ru-RU"/>
        </a:p>
      </dgm:t>
    </dgm:pt>
    <dgm:pt modelId="{52B547C5-CC72-4F1E-88FB-70CB4E856E4D}">
      <dgm:prSet custT="1"/>
      <dgm:spPr/>
      <dgm:t>
        <a:bodyPr/>
        <a:lstStyle/>
        <a:p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набагато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ефективніший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шлях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часу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аніж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4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6CBF1D-ECB4-4037-9170-B1738A4F531A}" type="parTrans" cxnId="{C1E606CD-6282-49FB-B9C9-890FE7EB885B}">
      <dgm:prSet/>
      <dgm:spPr/>
      <dgm:t>
        <a:bodyPr/>
        <a:lstStyle/>
        <a:p>
          <a:endParaRPr lang="ru-RU"/>
        </a:p>
      </dgm:t>
    </dgm:pt>
    <dgm:pt modelId="{BC9168D3-9B50-4A14-B114-99A139E712F7}" type="sibTrans" cxnId="{C1E606CD-6282-49FB-B9C9-890FE7EB885B}">
      <dgm:prSet/>
      <dgm:spPr/>
      <dgm:t>
        <a:bodyPr/>
        <a:lstStyle/>
        <a:p>
          <a:endParaRPr lang="ru-RU"/>
        </a:p>
      </dgm:t>
    </dgm:pt>
    <dgm:pt modelId="{D836C01A-C5B2-46F6-8698-68538AB46E12}">
      <dgm:prSet phldrT="[Текст]" custT="1"/>
      <dgm:spPr/>
      <dgm:t>
        <a:bodyPr/>
        <a:lstStyle/>
        <a:p>
          <a:r>
            <a:rPr lang="uk-UA" sz="22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 технології розвитку критичного мислення забезпечує перехід від навчання, орієнтованого переважно на запам’ятовування, до навчання, спрямованого на розвиток </a:t>
          </a:r>
          <a:r>
            <a:rPr lang="uk-UA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самостійного свідомого мислення учнів.</a:t>
          </a:r>
          <a:endParaRPr lang="ru-RU" sz="2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12C135-1AB2-475C-A52C-2D0C20890409}" type="parTrans" cxnId="{FF7DDD9D-4258-4300-9C2C-610904112AD2}">
      <dgm:prSet/>
      <dgm:spPr/>
      <dgm:t>
        <a:bodyPr/>
        <a:lstStyle/>
        <a:p>
          <a:endParaRPr lang="ru-RU"/>
        </a:p>
      </dgm:t>
    </dgm:pt>
    <dgm:pt modelId="{8854F51E-6E7A-4207-9F95-B8DD072183ED}" type="sibTrans" cxnId="{FF7DDD9D-4258-4300-9C2C-610904112AD2}">
      <dgm:prSet/>
      <dgm:spPr/>
      <dgm:t>
        <a:bodyPr/>
        <a:lstStyle/>
        <a:p>
          <a:endParaRPr lang="ru-RU"/>
        </a:p>
      </dgm:t>
    </dgm:pt>
    <dgm:pt modelId="{676A2B7A-75F7-45CD-9BF7-6E8B06BE00B4}" type="pres">
      <dgm:prSet presAssocID="{E3AD07BF-651B-4B7E-AB52-CFC3E3F994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A83D7-0E0A-44CC-A9C6-9CE4DD0308BF}" type="pres">
      <dgm:prSet presAssocID="{AF3C777C-A25B-415D-BBE6-26D2374E7FF5}" presName="composite" presStyleCnt="0"/>
      <dgm:spPr/>
    </dgm:pt>
    <dgm:pt modelId="{9298183A-DA88-4BFB-AFD4-D84B1090CDC8}" type="pres">
      <dgm:prSet presAssocID="{AF3C777C-A25B-415D-BBE6-26D2374E7FF5}" presName="parentText" presStyleLbl="alignNode1" presStyleIdx="0" presStyleCnt="4" custLinFactNeighborX="-1452" custLinFactNeighborY="-34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66AF-71B0-40F4-A815-04F9CB55C921}" type="pres">
      <dgm:prSet presAssocID="{AF3C777C-A25B-415D-BBE6-26D2374E7FF5}" presName="descendantText" presStyleLbl="alignAcc1" presStyleIdx="0" presStyleCnt="4" custScaleY="2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DF464-4E3D-4437-966D-9F4D968A14BC}" type="pres">
      <dgm:prSet presAssocID="{ACB5C316-9FC9-4546-AC7A-24A550808486}" presName="sp" presStyleCnt="0"/>
      <dgm:spPr/>
    </dgm:pt>
    <dgm:pt modelId="{7A37FDDA-6BF9-41C8-BBE9-1D883C62484F}" type="pres">
      <dgm:prSet presAssocID="{16F23031-C50E-4609-BA0D-DCE4249D434D}" presName="composite" presStyleCnt="0"/>
      <dgm:spPr/>
    </dgm:pt>
    <dgm:pt modelId="{A5817219-C07F-44A5-8708-2161708B4665}" type="pres">
      <dgm:prSet presAssocID="{16F23031-C50E-4609-BA0D-DCE4249D434D}" presName="parentText" presStyleLbl="alignNode1" presStyleIdx="1" presStyleCnt="4" custLinFactNeighborX="-4356" custLinFactNeighborY="24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8231D-A7FE-4BA8-871D-74CFC1AEEEAE}" type="pres">
      <dgm:prSet presAssocID="{16F23031-C50E-4609-BA0D-DCE4249D434D}" presName="descendantText" presStyleLbl="alignAcc1" presStyleIdx="1" presStyleCnt="4" custScaleY="91787" custLinFactNeighborX="-146" custLinFactNeighborY="40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F0700-6046-40EF-8CD3-BE231A3E1187}" type="pres">
      <dgm:prSet presAssocID="{31B0C511-85BC-4D91-8B22-621448C7AF4B}" presName="sp" presStyleCnt="0"/>
      <dgm:spPr/>
    </dgm:pt>
    <dgm:pt modelId="{D33D70DF-2EA9-49BF-99DF-43FF0F941D03}" type="pres">
      <dgm:prSet presAssocID="{FDF38615-440F-43F2-90AA-CA2117DE281B}" presName="composite" presStyleCnt="0"/>
      <dgm:spPr/>
    </dgm:pt>
    <dgm:pt modelId="{6E45C138-2A17-4C7C-943A-303479668E33}" type="pres">
      <dgm:prSet presAssocID="{FDF38615-440F-43F2-90AA-CA2117DE281B}" presName="parentText" presStyleLbl="alignNode1" presStyleIdx="2" presStyleCnt="4" custLinFactNeighborY="11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35093-0EC0-4C76-870F-D8254D1476F2}" type="pres">
      <dgm:prSet presAssocID="{FDF38615-440F-43F2-90AA-CA2117DE281B}" presName="descendantText" presStyleLbl="alignAcc1" presStyleIdx="2" presStyleCnt="4" custScaleY="93662" custLinFactNeighborX="291" custLinFactNeighborY="2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ABA5F-28DD-46AF-9CAE-64B2EABFBC92}" type="pres">
      <dgm:prSet presAssocID="{1A7EDB0B-00ED-4FD9-816A-0F2CA3AD1C0F}" presName="sp" presStyleCnt="0"/>
      <dgm:spPr/>
    </dgm:pt>
    <dgm:pt modelId="{A905E89C-9885-447E-B0D2-7D197E23ECA9}" type="pres">
      <dgm:prSet presAssocID="{C6E49B62-6597-4F5E-9D98-049FFCBE1F85}" presName="composite" presStyleCnt="0"/>
      <dgm:spPr/>
    </dgm:pt>
    <dgm:pt modelId="{94E09B64-302C-4C6B-8DDB-0899EAF8C79B}" type="pres">
      <dgm:prSet presAssocID="{C6E49B62-6597-4F5E-9D98-049FFCBE1F85}" presName="parentText" presStyleLbl="alignNode1" presStyleIdx="3" presStyleCnt="4" custLinFactNeighborY="-430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5093B-D3E2-4395-B575-F6CA8706F71E}" type="pres">
      <dgm:prSet presAssocID="{C6E49B62-6597-4F5E-9D98-049FFCBE1F85}" presName="descendantText" presStyleLbl="alignAcc1" presStyleIdx="3" presStyleCnt="4" custScaleY="228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82B766-FDA1-496A-B9EE-F7F8B13F107C}" type="presOf" srcId="{52B547C5-CC72-4F1E-88FB-70CB4E856E4D}" destId="{3838231D-A7FE-4BA8-871D-74CFC1AEEEAE}" srcOrd="0" destOrd="0" presId="urn:microsoft.com/office/officeart/2005/8/layout/chevron2"/>
    <dgm:cxn modelId="{FF7DDD9D-4258-4300-9C2C-610904112AD2}" srcId="{AF3C777C-A25B-415D-BBE6-26D2374E7FF5}" destId="{D836C01A-C5B2-46F6-8698-68538AB46E12}" srcOrd="0" destOrd="0" parTransId="{1412C135-1AB2-475C-A52C-2D0C20890409}" sibTransId="{8854F51E-6E7A-4207-9F95-B8DD072183ED}"/>
    <dgm:cxn modelId="{E1204B7A-06BB-4DD7-9813-367F260C804A}" type="presOf" srcId="{D836C01A-C5B2-46F6-8698-68538AB46E12}" destId="{1E1066AF-71B0-40F4-A815-04F9CB55C921}" srcOrd="0" destOrd="0" presId="urn:microsoft.com/office/officeart/2005/8/layout/chevron2"/>
    <dgm:cxn modelId="{0748EB1A-38AF-4318-B4CE-FDD49955F965}" srcId="{E3AD07BF-651B-4B7E-AB52-CFC3E3F9947C}" destId="{C6E49B62-6597-4F5E-9D98-049FFCBE1F85}" srcOrd="3" destOrd="0" parTransId="{EFD08506-DFC2-42D1-A94E-683609F4135E}" sibTransId="{E580B359-8544-4B42-84DC-F49AF904127A}"/>
    <dgm:cxn modelId="{C3077DE8-27FB-4B07-AA62-6F116A64A6FE}" type="presOf" srcId="{FDF38615-440F-43F2-90AA-CA2117DE281B}" destId="{6E45C138-2A17-4C7C-943A-303479668E33}" srcOrd="0" destOrd="0" presId="urn:microsoft.com/office/officeart/2005/8/layout/chevron2"/>
    <dgm:cxn modelId="{51CDA01C-0498-4B69-B986-46EB3BD80248}" type="presOf" srcId="{E3AD07BF-651B-4B7E-AB52-CFC3E3F9947C}" destId="{676A2B7A-75F7-45CD-9BF7-6E8B06BE00B4}" srcOrd="0" destOrd="0" presId="urn:microsoft.com/office/officeart/2005/8/layout/chevron2"/>
    <dgm:cxn modelId="{9F67352E-0F46-4CF2-8500-3C62E6A80556}" srcId="{E3AD07BF-651B-4B7E-AB52-CFC3E3F9947C}" destId="{16F23031-C50E-4609-BA0D-DCE4249D434D}" srcOrd="1" destOrd="0" parTransId="{7AA5F7D0-8849-40DB-B859-4E00B89C5A80}" sibTransId="{31B0C511-85BC-4D91-8B22-621448C7AF4B}"/>
    <dgm:cxn modelId="{B3D18322-2B87-4AD1-A7A2-FB5D47DDE6DA}" type="presOf" srcId="{16F23031-C50E-4609-BA0D-DCE4249D434D}" destId="{A5817219-C07F-44A5-8708-2161708B4665}" srcOrd="0" destOrd="0" presId="urn:microsoft.com/office/officeart/2005/8/layout/chevron2"/>
    <dgm:cxn modelId="{32E7C590-FE7F-40E3-BDAF-661691C25F16}" srcId="{E3AD07BF-651B-4B7E-AB52-CFC3E3F9947C}" destId="{AF3C777C-A25B-415D-BBE6-26D2374E7FF5}" srcOrd="0" destOrd="0" parTransId="{CC45CF21-0749-4C61-9966-37EE47322AF3}" sibTransId="{ACB5C316-9FC9-4546-AC7A-24A550808486}"/>
    <dgm:cxn modelId="{5475B15A-4805-4F56-908B-A8451DA2DFFD}" srcId="{C6E49B62-6597-4F5E-9D98-049FFCBE1F85}" destId="{815C42E5-13D3-4E87-BD70-C9BED0E2A00F}" srcOrd="0" destOrd="0" parTransId="{58248A61-FAD1-4423-932F-3C89492159A6}" sibTransId="{06805FDD-1884-46AC-B10E-58CDCAAEB552}"/>
    <dgm:cxn modelId="{582F4A3E-9532-4BD2-854C-CE876D41570E}" type="presOf" srcId="{C6E49B62-6597-4F5E-9D98-049FFCBE1F85}" destId="{94E09B64-302C-4C6B-8DDB-0899EAF8C79B}" srcOrd="0" destOrd="0" presId="urn:microsoft.com/office/officeart/2005/8/layout/chevron2"/>
    <dgm:cxn modelId="{C91C6C69-841D-41F1-A364-BE528651F548}" srcId="{FDF38615-440F-43F2-90AA-CA2117DE281B}" destId="{639ADF20-5B02-4A6B-A02F-0A534DC83768}" srcOrd="0" destOrd="0" parTransId="{B87D01AF-0BEE-45C3-A2DC-4BB07C15BC0E}" sibTransId="{A1474AAA-4078-49FA-A448-5B73B9BCA099}"/>
    <dgm:cxn modelId="{CBA61990-FCA2-45DF-A552-E86E41973308}" srcId="{E3AD07BF-651B-4B7E-AB52-CFC3E3F9947C}" destId="{FDF38615-440F-43F2-90AA-CA2117DE281B}" srcOrd="2" destOrd="0" parTransId="{7EC357A3-00E0-4883-BD81-BCA00EEE0F4C}" sibTransId="{1A7EDB0B-00ED-4FD9-816A-0F2CA3AD1C0F}"/>
    <dgm:cxn modelId="{C1E606CD-6282-49FB-B9C9-890FE7EB885B}" srcId="{16F23031-C50E-4609-BA0D-DCE4249D434D}" destId="{52B547C5-CC72-4F1E-88FB-70CB4E856E4D}" srcOrd="0" destOrd="0" parTransId="{AA6CBF1D-ECB4-4037-9170-B1738A4F531A}" sibTransId="{BC9168D3-9B50-4A14-B114-99A139E712F7}"/>
    <dgm:cxn modelId="{2CC61FFD-1AF3-449E-860D-9D23F1001D6A}" type="presOf" srcId="{AF3C777C-A25B-415D-BBE6-26D2374E7FF5}" destId="{9298183A-DA88-4BFB-AFD4-D84B1090CDC8}" srcOrd="0" destOrd="0" presId="urn:microsoft.com/office/officeart/2005/8/layout/chevron2"/>
    <dgm:cxn modelId="{6E5D0E9A-8DEB-4B79-A749-8BEE9301779F}" type="presOf" srcId="{639ADF20-5B02-4A6B-A02F-0A534DC83768}" destId="{B2535093-0EC0-4C76-870F-D8254D1476F2}" srcOrd="0" destOrd="0" presId="urn:microsoft.com/office/officeart/2005/8/layout/chevron2"/>
    <dgm:cxn modelId="{7F2030E7-76A0-4F5B-BAB9-BE42B97176B8}" type="presOf" srcId="{815C42E5-13D3-4E87-BD70-C9BED0E2A00F}" destId="{20E5093B-D3E2-4395-B575-F6CA8706F71E}" srcOrd="0" destOrd="0" presId="urn:microsoft.com/office/officeart/2005/8/layout/chevron2"/>
    <dgm:cxn modelId="{9AC57C55-69F1-40A9-8C8D-775CBEDE7AC9}" type="presParOf" srcId="{676A2B7A-75F7-45CD-9BF7-6E8B06BE00B4}" destId="{8A3A83D7-0E0A-44CC-A9C6-9CE4DD0308BF}" srcOrd="0" destOrd="0" presId="urn:microsoft.com/office/officeart/2005/8/layout/chevron2"/>
    <dgm:cxn modelId="{06E3893F-5639-4F62-B47C-330D3B1EAF53}" type="presParOf" srcId="{8A3A83D7-0E0A-44CC-A9C6-9CE4DD0308BF}" destId="{9298183A-DA88-4BFB-AFD4-D84B1090CDC8}" srcOrd="0" destOrd="0" presId="urn:microsoft.com/office/officeart/2005/8/layout/chevron2"/>
    <dgm:cxn modelId="{8AA4AC5A-4DB6-4AB3-8619-869BC45B90DD}" type="presParOf" srcId="{8A3A83D7-0E0A-44CC-A9C6-9CE4DD0308BF}" destId="{1E1066AF-71B0-40F4-A815-04F9CB55C921}" srcOrd="1" destOrd="0" presId="urn:microsoft.com/office/officeart/2005/8/layout/chevron2"/>
    <dgm:cxn modelId="{DF1E0F56-B320-4983-AD0A-4E790D679CCC}" type="presParOf" srcId="{676A2B7A-75F7-45CD-9BF7-6E8B06BE00B4}" destId="{7DCDF464-4E3D-4437-966D-9F4D968A14BC}" srcOrd="1" destOrd="0" presId="urn:microsoft.com/office/officeart/2005/8/layout/chevron2"/>
    <dgm:cxn modelId="{0261E6D5-7C53-45D4-BFA4-EBF3468855AA}" type="presParOf" srcId="{676A2B7A-75F7-45CD-9BF7-6E8B06BE00B4}" destId="{7A37FDDA-6BF9-41C8-BBE9-1D883C62484F}" srcOrd="2" destOrd="0" presId="urn:microsoft.com/office/officeart/2005/8/layout/chevron2"/>
    <dgm:cxn modelId="{55E56EF2-E4F7-4529-9DD3-2E73D6E1E8FD}" type="presParOf" srcId="{7A37FDDA-6BF9-41C8-BBE9-1D883C62484F}" destId="{A5817219-C07F-44A5-8708-2161708B4665}" srcOrd="0" destOrd="0" presId="urn:microsoft.com/office/officeart/2005/8/layout/chevron2"/>
    <dgm:cxn modelId="{80FA30FA-38D3-42F0-B269-50FDC851A352}" type="presParOf" srcId="{7A37FDDA-6BF9-41C8-BBE9-1D883C62484F}" destId="{3838231D-A7FE-4BA8-871D-74CFC1AEEEAE}" srcOrd="1" destOrd="0" presId="urn:microsoft.com/office/officeart/2005/8/layout/chevron2"/>
    <dgm:cxn modelId="{F12F1196-7C4A-48D9-BB70-6F00C59215DC}" type="presParOf" srcId="{676A2B7A-75F7-45CD-9BF7-6E8B06BE00B4}" destId="{4E1F0700-6046-40EF-8CD3-BE231A3E1187}" srcOrd="3" destOrd="0" presId="urn:microsoft.com/office/officeart/2005/8/layout/chevron2"/>
    <dgm:cxn modelId="{980E4476-9BAD-451C-8E82-20A739782AB3}" type="presParOf" srcId="{676A2B7A-75F7-45CD-9BF7-6E8B06BE00B4}" destId="{D33D70DF-2EA9-49BF-99DF-43FF0F941D03}" srcOrd="4" destOrd="0" presId="urn:microsoft.com/office/officeart/2005/8/layout/chevron2"/>
    <dgm:cxn modelId="{E8D53624-7BAC-43A0-BDDD-9B077B64090C}" type="presParOf" srcId="{D33D70DF-2EA9-49BF-99DF-43FF0F941D03}" destId="{6E45C138-2A17-4C7C-943A-303479668E33}" srcOrd="0" destOrd="0" presId="urn:microsoft.com/office/officeart/2005/8/layout/chevron2"/>
    <dgm:cxn modelId="{94F52062-4DDB-4BB3-920A-D27B2FB620E9}" type="presParOf" srcId="{D33D70DF-2EA9-49BF-99DF-43FF0F941D03}" destId="{B2535093-0EC0-4C76-870F-D8254D1476F2}" srcOrd="1" destOrd="0" presId="urn:microsoft.com/office/officeart/2005/8/layout/chevron2"/>
    <dgm:cxn modelId="{9C06794C-B05A-40BA-9BAD-7305F38182C1}" type="presParOf" srcId="{676A2B7A-75F7-45CD-9BF7-6E8B06BE00B4}" destId="{EF8ABA5F-28DD-46AF-9CAE-64B2EABFBC92}" srcOrd="5" destOrd="0" presId="urn:microsoft.com/office/officeart/2005/8/layout/chevron2"/>
    <dgm:cxn modelId="{0E4A272D-84C7-4B31-BA97-D60E40E89A4C}" type="presParOf" srcId="{676A2B7A-75F7-45CD-9BF7-6E8B06BE00B4}" destId="{A905E89C-9885-447E-B0D2-7D197E23ECA9}" srcOrd="6" destOrd="0" presId="urn:microsoft.com/office/officeart/2005/8/layout/chevron2"/>
    <dgm:cxn modelId="{41DD763B-EEA6-41C3-AC02-05C68EB6DC23}" type="presParOf" srcId="{A905E89C-9885-447E-B0D2-7D197E23ECA9}" destId="{94E09B64-302C-4C6B-8DDB-0899EAF8C79B}" srcOrd="0" destOrd="0" presId="urn:microsoft.com/office/officeart/2005/8/layout/chevron2"/>
    <dgm:cxn modelId="{E6D70C9C-C7DD-4105-9594-F1E768906463}" type="presParOf" srcId="{A905E89C-9885-447E-B0D2-7D197E23ECA9}" destId="{20E5093B-D3E2-4395-B575-F6CA8706F7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53C26-C33F-4CBD-8BB6-232AFBF3D06A}" type="doc">
      <dgm:prSet loTypeId="urn:microsoft.com/office/officeart/2005/8/layout/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514DE8E-187D-4B36-8243-CC18E21B91C9}">
      <dgm:prSet phldrT="[Текст]" custT="1"/>
      <dgm:spPr/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Учень формує власну думку;</a:t>
          </a:r>
          <a:r>
            <a:rPr lang="uk-UA" sz="1200" dirty="0"/>
            <a:t>	</a:t>
          </a:r>
          <a:endParaRPr lang="ru-RU" sz="1200" dirty="0"/>
        </a:p>
      </dgm:t>
    </dgm:pt>
    <dgm:pt modelId="{CAA2EF50-6EF0-40C9-A755-48E464670EF6}" type="parTrans" cxnId="{0CFA3980-3445-4823-BF12-5E5109E1C7D7}">
      <dgm:prSet/>
      <dgm:spPr/>
      <dgm:t>
        <a:bodyPr/>
        <a:lstStyle/>
        <a:p>
          <a:endParaRPr lang="ru-RU"/>
        </a:p>
      </dgm:t>
    </dgm:pt>
    <dgm:pt modelId="{2298EF84-334E-405B-BA4F-6880B71DBA82}" type="sibTrans" cxnId="{0CFA3980-3445-4823-BF12-5E5109E1C7D7}">
      <dgm:prSet/>
      <dgm:spPr/>
      <dgm:t>
        <a:bodyPr/>
        <a:lstStyle/>
        <a:p>
          <a:endParaRPr lang="ru-RU"/>
        </a:p>
      </dgm:t>
    </dgm:pt>
    <dgm:pt modelId="{D39DC303-E3AB-4690-912A-84CC7CAEFAE1}">
      <dgm:prSet phldrT="[Текст]" custT="1"/>
      <dgm:spPr/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Вміє цінувати іншу точку зору;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530650E4-2DA2-467F-B53F-9122CB88F09E}" type="parTrans" cxnId="{788385F1-EA13-4794-9578-BF180631BC21}">
      <dgm:prSet/>
      <dgm:spPr/>
      <dgm:t>
        <a:bodyPr/>
        <a:lstStyle/>
        <a:p>
          <a:endParaRPr lang="ru-RU"/>
        </a:p>
      </dgm:t>
    </dgm:pt>
    <dgm:pt modelId="{89506A90-213A-4585-8EC0-2A4B6F4BE16A}" type="sibTrans" cxnId="{788385F1-EA13-4794-9578-BF180631BC21}">
      <dgm:prSet/>
      <dgm:spPr/>
      <dgm:t>
        <a:bodyPr/>
        <a:lstStyle/>
        <a:p>
          <a:endParaRPr lang="ru-RU"/>
        </a:p>
      </dgm:t>
    </dgm:pt>
    <dgm:pt modelId="{B7A17897-7AC4-4403-9D8D-E784FDD0A15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Аргументовано сперечається;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D9BE7922-FAD8-442D-BE53-50E8AAF18F58}" type="parTrans" cxnId="{A091662E-6382-43FA-84BB-06BEAF043EA6}">
      <dgm:prSet/>
      <dgm:spPr/>
      <dgm:t>
        <a:bodyPr/>
        <a:lstStyle/>
        <a:p>
          <a:endParaRPr lang="ru-RU"/>
        </a:p>
      </dgm:t>
    </dgm:pt>
    <dgm:pt modelId="{E71595D1-068F-47BD-8CB5-3BC952AF8C26}" type="sibTrans" cxnId="{A091662E-6382-43FA-84BB-06BEAF043EA6}">
      <dgm:prSet/>
      <dgm:spPr/>
      <dgm:t>
        <a:bodyPr/>
        <a:lstStyle/>
        <a:p>
          <a:endParaRPr lang="ru-RU"/>
        </a:p>
      </dgm:t>
    </dgm:pt>
    <dgm:pt modelId="{7951AC18-9444-4003-AABC-0286717994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Здійснює обдуманий вибір між різними думками;</a:t>
          </a:r>
          <a:r>
            <a:rPr lang="uk-UA" sz="1200" dirty="0"/>
            <a:t>	</a:t>
          </a:r>
          <a:endParaRPr lang="ru-RU" sz="1200" dirty="0"/>
        </a:p>
      </dgm:t>
    </dgm:pt>
    <dgm:pt modelId="{BD88DEB9-0269-441F-B34B-84E178274F4D}" type="parTrans" cxnId="{0FA3EF95-1814-4CD1-BF99-42250C767D50}">
      <dgm:prSet/>
      <dgm:spPr/>
      <dgm:t>
        <a:bodyPr/>
        <a:lstStyle/>
        <a:p>
          <a:endParaRPr lang="ru-RU"/>
        </a:p>
      </dgm:t>
    </dgm:pt>
    <dgm:pt modelId="{B4C6BE4D-E39C-4567-B0F7-E8DDE633D6EE}" type="sibTrans" cxnId="{0FA3EF95-1814-4CD1-BF99-42250C767D50}">
      <dgm:prSet/>
      <dgm:spPr/>
      <dgm:t>
        <a:bodyPr/>
        <a:lstStyle/>
        <a:p>
          <a:endParaRPr lang="ru-RU"/>
        </a:p>
      </dgm:t>
    </dgm:pt>
    <dgm:pt modelId="{FD5AA2F8-85A1-4732-8E19-FDF54A98900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Цінує спільну роботу, в якій виникає загальне рішення;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E693E972-EB06-4E9B-A7FC-50CD6FD6201C}" type="parTrans" cxnId="{32805E37-7F7D-4809-A88E-676448E007ED}">
      <dgm:prSet/>
      <dgm:spPr/>
      <dgm:t>
        <a:bodyPr/>
        <a:lstStyle/>
        <a:p>
          <a:endParaRPr lang="ru-RU"/>
        </a:p>
      </dgm:t>
    </dgm:pt>
    <dgm:pt modelId="{7DE1C0BF-B495-49E9-9245-666ED4B6FF82}" type="sibTrans" cxnId="{32805E37-7F7D-4809-A88E-676448E007ED}">
      <dgm:prSet/>
      <dgm:spPr/>
      <dgm:t>
        <a:bodyPr/>
        <a:lstStyle/>
        <a:p>
          <a:endParaRPr lang="ru-RU"/>
        </a:p>
      </dgm:t>
    </dgm:pt>
    <dgm:pt modelId="{CF25B872-04EA-4D54-8B17-8FDF66700501}">
      <dgm:prSet custT="1"/>
      <dgm:spPr>
        <a:solidFill>
          <a:srgbClr val="92D050"/>
        </a:solidFill>
      </dgm:spPr>
      <dgm:t>
        <a:bodyPr/>
        <a:lstStyle/>
        <a:p>
          <a:r>
            <a:rPr lang="uk-UA" sz="2800" b="1" i="1" dirty="0">
              <a:latin typeface="Times New Roman" pitchFamily="18" charset="0"/>
              <a:cs typeface="Times New Roman" pitchFamily="18" charset="0"/>
            </a:rPr>
            <a:t>Виявляє інтерес до творчої діяльності.</a:t>
          </a:r>
          <a:endParaRPr lang="ru-RU" sz="1000" i="1" dirty="0"/>
        </a:p>
      </dgm:t>
    </dgm:pt>
    <dgm:pt modelId="{1F785120-030D-42EB-89E3-9696D94FA62B}" type="parTrans" cxnId="{39361BE7-3C2C-4AEF-8818-6F14A10ED8FC}">
      <dgm:prSet/>
      <dgm:spPr/>
      <dgm:t>
        <a:bodyPr/>
        <a:lstStyle/>
        <a:p>
          <a:endParaRPr lang="ru-RU"/>
        </a:p>
      </dgm:t>
    </dgm:pt>
    <dgm:pt modelId="{D8EADB4D-1171-4202-9E06-8161516D027A}" type="sibTrans" cxnId="{39361BE7-3C2C-4AEF-8818-6F14A10ED8FC}">
      <dgm:prSet/>
      <dgm:spPr/>
      <dgm:t>
        <a:bodyPr/>
        <a:lstStyle/>
        <a:p>
          <a:endParaRPr lang="ru-RU"/>
        </a:p>
      </dgm:t>
    </dgm:pt>
    <dgm:pt modelId="{EFC48FAA-47DA-4650-B852-653256432295}" type="pres">
      <dgm:prSet presAssocID="{5A553C26-C33F-4CBD-8BB6-232AFBF3D0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ACD64-250C-48A0-8155-CCDEC745AEE8}" type="pres">
      <dgm:prSet presAssocID="{7514DE8E-187D-4B36-8243-CC18E21B91C9}" presName="parentLin" presStyleCnt="0"/>
      <dgm:spPr/>
    </dgm:pt>
    <dgm:pt modelId="{D1F479BD-5112-4FD2-AA54-5FBB86DE9F35}" type="pres">
      <dgm:prSet presAssocID="{7514DE8E-187D-4B36-8243-CC18E21B91C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B1E7427-3519-449C-9FCD-6D483EE6B1B8}" type="pres">
      <dgm:prSet presAssocID="{7514DE8E-187D-4B36-8243-CC18E21B91C9}" presName="parentText" presStyleLbl="node1" presStyleIdx="0" presStyleCnt="6" custScaleX="93173" custScaleY="189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F0DC4-BCE6-47D4-B062-A4C07D58BE53}" type="pres">
      <dgm:prSet presAssocID="{7514DE8E-187D-4B36-8243-CC18E21B91C9}" presName="negativeSpace" presStyleCnt="0"/>
      <dgm:spPr/>
    </dgm:pt>
    <dgm:pt modelId="{3706F0FF-39A5-4E10-9CF2-90AEC1467979}" type="pres">
      <dgm:prSet presAssocID="{7514DE8E-187D-4B36-8243-CC18E21B91C9}" presName="childText" presStyleLbl="conFgAcc1" presStyleIdx="0" presStyleCnt="6">
        <dgm:presLayoutVars>
          <dgm:bulletEnabled val="1"/>
        </dgm:presLayoutVars>
      </dgm:prSet>
      <dgm:spPr/>
    </dgm:pt>
    <dgm:pt modelId="{BCE76501-569B-45BD-A1F8-294AF478C7A6}" type="pres">
      <dgm:prSet presAssocID="{2298EF84-334E-405B-BA4F-6880B71DBA82}" presName="spaceBetweenRectangles" presStyleCnt="0"/>
      <dgm:spPr/>
    </dgm:pt>
    <dgm:pt modelId="{414B8793-21D5-47A0-9141-674848546AAB}" type="pres">
      <dgm:prSet presAssocID="{D39DC303-E3AB-4690-912A-84CC7CAEFAE1}" presName="parentLin" presStyleCnt="0"/>
      <dgm:spPr/>
    </dgm:pt>
    <dgm:pt modelId="{485DA944-843E-4378-8C05-D0033A2D5EE9}" type="pres">
      <dgm:prSet presAssocID="{D39DC303-E3AB-4690-912A-84CC7CAEFAE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A31870-FB1A-464D-97DF-3847ADEC8344}" type="pres">
      <dgm:prSet presAssocID="{D39DC303-E3AB-4690-912A-84CC7CAEFAE1}" presName="parentText" presStyleLbl="node1" presStyleIdx="1" presStyleCnt="6" custScaleX="99875" custScaleY="143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DEDC-B017-4888-8F73-B3DB9FB7B7EB}" type="pres">
      <dgm:prSet presAssocID="{D39DC303-E3AB-4690-912A-84CC7CAEFAE1}" presName="negativeSpace" presStyleCnt="0"/>
      <dgm:spPr/>
    </dgm:pt>
    <dgm:pt modelId="{5A48567D-053C-4C06-A8F7-D25BF83509BB}" type="pres">
      <dgm:prSet presAssocID="{D39DC303-E3AB-4690-912A-84CC7CAEFAE1}" presName="childText" presStyleLbl="conFgAcc1" presStyleIdx="1" presStyleCnt="6">
        <dgm:presLayoutVars>
          <dgm:bulletEnabled val="1"/>
        </dgm:presLayoutVars>
      </dgm:prSet>
      <dgm:spPr/>
    </dgm:pt>
    <dgm:pt modelId="{4C5EEE2B-D466-4165-9846-919AB3DF6CE0}" type="pres">
      <dgm:prSet presAssocID="{89506A90-213A-4585-8EC0-2A4B6F4BE16A}" presName="spaceBetweenRectangles" presStyleCnt="0"/>
      <dgm:spPr/>
    </dgm:pt>
    <dgm:pt modelId="{B8EAA78C-F299-44CF-8B20-CC9756BDC384}" type="pres">
      <dgm:prSet presAssocID="{B7A17897-7AC4-4403-9D8D-E784FDD0A157}" presName="parentLin" presStyleCnt="0"/>
      <dgm:spPr/>
    </dgm:pt>
    <dgm:pt modelId="{C22497A5-9605-4034-B359-4EEA67DECA7E}" type="pres">
      <dgm:prSet presAssocID="{B7A17897-7AC4-4403-9D8D-E784FDD0A15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B2FDD7B-28C0-4B2C-AD18-6D826A7DA734}" type="pres">
      <dgm:prSet presAssocID="{B7A17897-7AC4-4403-9D8D-E784FDD0A157}" presName="parentText" presStyleLbl="node1" presStyleIdx="2" presStyleCnt="6" custScaleX="101518" custScaleY="157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6161-C2CD-4F03-825C-E051898C4217}" type="pres">
      <dgm:prSet presAssocID="{B7A17897-7AC4-4403-9D8D-E784FDD0A157}" presName="negativeSpace" presStyleCnt="0"/>
      <dgm:spPr/>
    </dgm:pt>
    <dgm:pt modelId="{0986E8DE-4360-4F8D-B4B8-3C75CB101825}" type="pres">
      <dgm:prSet presAssocID="{B7A17897-7AC4-4403-9D8D-E784FDD0A157}" presName="childText" presStyleLbl="conFgAcc1" presStyleIdx="2" presStyleCnt="6">
        <dgm:presLayoutVars>
          <dgm:bulletEnabled val="1"/>
        </dgm:presLayoutVars>
      </dgm:prSet>
      <dgm:spPr/>
    </dgm:pt>
    <dgm:pt modelId="{59D62290-C1E5-46A9-8BFE-A25EAD8712B1}" type="pres">
      <dgm:prSet presAssocID="{E71595D1-068F-47BD-8CB5-3BC952AF8C26}" presName="spaceBetweenRectangles" presStyleCnt="0"/>
      <dgm:spPr/>
    </dgm:pt>
    <dgm:pt modelId="{321EFA2B-1A7C-4AEA-9C0E-258E2015C406}" type="pres">
      <dgm:prSet presAssocID="{7951AC18-9444-4003-AABC-028671799495}" presName="parentLin" presStyleCnt="0"/>
      <dgm:spPr/>
    </dgm:pt>
    <dgm:pt modelId="{1F6147D1-C0F1-4DCB-82ED-55E180AD0B5C}" type="pres">
      <dgm:prSet presAssocID="{7951AC18-9444-4003-AABC-02867179949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6BA5E88-03CA-40E8-BAFB-9C65F12B6AF1}" type="pres">
      <dgm:prSet presAssocID="{7951AC18-9444-4003-AABC-028671799495}" presName="parentText" presStyleLbl="node1" presStyleIdx="3" presStyleCnt="6" custScaleX="106575" custScaleY="223165" custLinFactNeighborX="6195" custLinFactNeighborY="-2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3A35-F614-4943-8F00-CFFEE3B920B2}" type="pres">
      <dgm:prSet presAssocID="{7951AC18-9444-4003-AABC-028671799495}" presName="negativeSpace" presStyleCnt="0"/>
      <dgm:spPr/>
    </dgm:pt>
    <dgm:pt modelId="{71ABD428-207C-4DE7-871C-0C4583338393}" type="pres">
      <dgm:prSet presAssocID="{7951AC18-9444-4003-AABC-028671799495}" presName="childText" presStyleLbl="conFgAcc1" presStyleIdx="3" presStyleCnt="6">
        <dgm:presLayoutVars>
          <dgm:bulletEnabled val="1"/>
        </dgm:presLayoutVars>
      </dgm:prSet>
      <dgm:spPr/>
    </dgm:pt>
    <dgm:pt modelId="{E0765F98-6A25-4356-A179-A3009C9F933F}" type="pres">
      <dgm:prSet presAssocID="{B4C6BE4D-E39C-4567-B0F7-E8DDE633D6EE}" presName="spaceBetweenRectangles" presStyleCnt="0"/>
      <dgm:spPr/>
    </dgm:pt>
    <dgm:pt modelId="{7B8764A4-04F0-4751-BD10-5C803872073F}" type="pres">
      <dgm:prSet presAssocID="{FD5AA2F8-85A1-4732-8E19-FDF54A98900F}" presName="parentLin" presStyleCnt="0"/>
      <dgm:spPr/>
    </dgm:pt>
    <dgm:pt modelId="{53F9692C-1CBB-4030-8C98-F7D8C13B42C8}" type="pres">
      <dgm:prSet presAssocID="{FD5AA2F8-85A1-4732-8E19-FDF54A98900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DD9065D-FAC4-4FB2-8732-3AA838E37724}" type="pres">
      <dgm:prSet presAssocID="{FD5AA2F8-85A1-4732-8E19-FDF54A98900F}" presName="parentText" presStyleLbl="node1" presStyleIdx="4" presStyleCnt="6" custScaleX="114168" custScaleY="295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D55E-C4A7-443A-8435-CE7A4BAED9A2}" type="pres">
      <dgm:prSet presAssocID="{FD5AA2F8-85A1-4732-8E19-FDF54A98900F}" presName="negativeSpace" presStyleCnt="0"/>
      <dgm:spPr/>
    </dgm:pt>
    <dgm:pt modelId="{F9B27237-5B02-42D0-BB02-90F35C112097}" type="pres">
      <dgm:prSet presAssocID="{FD5AA2F8-85A1-4732-8E19-FDF54A98900F}" presName="childText" presStyleLbl="conFgAcc1" presStyleIdx="4" presStyleCnt="6">
        <dgm:presLayoutVars>
          <dgm:bulletEnabled val="1"/>
        </dgm:presLayoutVars>
      </dgm:prSet>
      <dgm:spPr/>
    </dgm:pt>
    <dgm:pt modelId="{D61ADACF-9990-4D0F-9C4C-2938F8725B7A}" type="pres">
      <dgm:prSet presAssocID="{7DE1C0BF-B495-49E9-9245-666ED4B6FF82}" presName="spaceBetweenRectangles" presStyleCnt="0"/>
      <dgm:spPr/>
    </dgm:pt>
    <dgm:pt modelId="{35291AF2-6420-485E-956C-5B4855CBFEB0}" type="pres">
      <dgm:prSet presAssocID="{CF25B872-04EA-4D54-8B17-8FDF66700501}" presName="parentLin" presStyleCnt="0"/>
      <dgm:spPr/>
    </dgm:pt>
    <dgm:pt modelId="{C3F3577C-C901-431A-8F7E-90972C3420A7}" type="pres">
      <dgm:prSet presAssocID="{CF25B872-04EA-4D54-8B17-8FDF6670050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3D38620-B9E7-4238-A995-391810933DA4}" type="pres">
      <dgm:prSet presAssocID="{CF25B872-04EA-4D54-8B17-8FDF66700501}" presName="parentText" presStyleLbl="node1" presStyleIdx="5" presStyleCnt="6" custScaleX="119459" custScaleY="258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F8FAF-BE4A-4441-B982-D655D7FAAFB0}" type="pres">
      <dgm:prSet presAssocID="{CF25B872-04EA-4D54-8B17-8FDF66700501}" presName="negativeSpace" presStyleCnt="0"/>
      <dgm:spPr/>
    </dgm:pt>
    <dgm:pt modelId="{8DEAA6F2-D49A-47D6-9F4C-66C364AEB3F1}" type="pres">
      <dgm:prSet presAssocID="{CF25B872-04EA-4D54-8B17-8FDF6670050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E4348F3-F3B6-4F6F-A992-D855FF6B6CD2}" type="presOf" srcId="{FD5AA2F8-85A1-4732-8E19-FDF54A98900F}" destId="{53F9692C-1CBB-4030-8C98-F7D8C13B42C8}" srcOrd="0" destOrd="0" presId="urn:microsoft.com/office/officeart/2005/8/layout/list1"/>
    <dgm:cxn modelId="{610FC579-0C31-4B64-B3AD-C2358636666E}" type="presOf" srcId="{FD5AA2F8-85A1-4732-8E19-FDF54A98900F}" destId="{8DD9065D-FAC4-4FB2-8732-3AA838E37724}" srcOrd="1" destOrd="0" presId="urn:microsoft.com/office/officeart/2005/8/layout/list1"/>
    <dgm:cxn modelId="{9318D53C-4967-4600-A708-92C256947484}" type="presOf" srcId="{D39DC303-E3AB-4690-912A-84CC7CAEFAE1}" destId="{485DA944-843E-4378-8C05-D0033A2D5EE9}" srcOrd="0" destOrd="0" presId="urn:microsoft.com/office/officeart/2005/8/layout/list1"/>
    <dgm:cxn modelId="{8B685F56-727F-45D2-8BC1-FEA08FCA0C05}" type="presOf" srcId="{B7A17897-7AC4-4403-9D8D-E784FDD0A157}" destId="{FB2FDD7B-28C0-4B2C-AD18-6D826A7DA734}" srcOrd="1" destOrd="0" presId="urn:microsoft.com/office/officeart/2005/8/layout/list1"/>
    <dgm:cxn modelId="{32805E37-7F7D-4809-A88E-676448E007ED}" srcId="{5A553C26-C33F-4CBD-8BB6-232AFBF3D06A}" destId="{FD5AA2F8-85A1-4732-8E19-FDF54A98900F}" srcOrd="4" destOrd="0" parTransId="{E693E972-EB06-4E9B-A7FC-50CD6FD6201C}" sibTransId="{7DE1C0BF-B495-49E9-9245-666ED4B6FF82}"/>
    <dgm:cxn modelId="{C0C9E205-BE43-4615-B412-0FEAA23D2104}" type="presOf" srcId="{CF25B872-04EA-4D54-8B17-8FDF66700501}" destId="{C3F3577C-C901-431A-8F7E-90972C3420A7}" srcOrd="0" destOrd="0" presId="urn:microsoft.com/office/officeart/2005/8/layout/list1"/>
    <dgm:cxn modelId="{A091662E-6382-43FA-84BB-06BEAF043EA6}" srcId="{5A553C26-C33F-4CBD-8BB6-232AFBF3D06A}" destId="{B7A17897-7AC4-4403-9D8D-E784FDD0A157}" srcOrd="2" destOrd="0" parTransId="{D9BE7922-FAD8-442D-BE53-50E8AAF18F58}" sibTransId="{E71595D1-068F-47BD-8CB5-3BC952AF8C26}"/>
    <dgm:cxn modelId="{9F28912E-AF51-41FD-AF93-3FB8C7BDE027}" type="presOf" srcId="{D39DC303-E3AB-4690-912A-84CC7CAEFAE1}" destId="{28A31870-FB1A-464D-97DF-3847ADEC8344}" srcOrd="1" destOrd="0" presId="urn:microsoft.com/office/officeart/2005/8/layout/list1"/>
    <dgm:cxn modelId="{788385F1-EA13-4794-9578-BF180631BC21}" srcId="{5A553C26-C33F-4CBD-8BB6-232AFBF3D06A}" destId="{D39DC303-E3AB-4690-912A-84CC7CAEFAE1}" srcOrd="1" destOrd="0" parTransId="{530650E4-2DA2-467F-B53F-9122CB88F09E}" sibTransId="{89506A90-213A-4585-8EC0-2A4B6F4BE16A}"/>
    <dgm:cxn modelId="{0CFA3980-3445-4823-BF12-5E5109E1C7D7}" srcId="{5A553C26-C33F-4CBD-8BB6-232AFBF3D06A}" destId="{7514DE8E-187D-4B36-8243-CC18E21B91C9}" srcOrd="0" destOrd="0" parTransId="{CAA2EF50-6EF0-40C9-A755-48E464670EF6}" sibTransId="{2298EF84-334E-405B-BA4F-6880B71DBA82}"/>
    <dgm:cxn modelId="{0FA3EF95-1814-4CD1-BF99-42250C767D50}" srcId="{5A553C26-C33F-4CBD-8BB6-232AFBF3D06A}" destId="{7951AC18-9444-4003-AABC-028671799495}" srcOrd="3" destOrd="0" parTransId="{BD88DEB9-0269-441F-B34B-84E178274F4D}" sibTransId="{B4C6BE4D-E39C-4567-B0F7-E8DDE633D6EE}"/>
    <dgm:cxn modelId="{414B8890-DB78-4874-A104-DBC885DC94FA}" type="presOf" srcId="{7514DE8E-187D-4B36-8243-CC18E21B91C9}" destId="{D1F479BD-5112-4FD2-AA54-5FBB86DE9F35}" srcOrd="0" destOrd="0" presId="urn:microsoft.com/office/officeart/2005/8/layout/list1"/>
    <dgm:cxn modelId="{A170A5E2-9A12-4775-A64B-3EB9CAAB1B4A}" type="presOf" srcId="{7951AC18-9444-4003-AABC-028671799495}" destId="{F6BA5E88-03CA-40E8-BAFB-9C65F12B6AF1}" srcOrd="1" destOrd="0" presId="urn:microsoft.com/office/officeart/2005/8/layout/list1"/>
    <dgm:cxn modelId="{DB41F7C3-9240-427F-91C4-7F7808B82831}" type="presOf" srcId="{5A553C26-C33F-4CBD-8BB6-232AFBF3D06A}" destId="{EFC48FAA-47DA-4650-B852-653256432295}" srcOrd="0" destOrd="0" presId="urn:microsoft.com/office/officeart/2005/8/layout/list1"/>
    <dgm:cxn modelId="{8568660A-B658-4742-96E0-2EDD1D20ED44}" type="presOf" srcId="{7514DE8E-187D-4B36-8243-CC18E21B91C9}" destId="{1B1E7427-3519-449C-9FCD-6D483EE6B1B8}" srcOrd="1" destOrd="0" presId="urn:microsoft.com/office/officeart/2005/8/layout/list1"/>
    <dgm:cxn modelId="{5E9700FA-0F81-4072-8478-5D837D08FBD0}" type="presOf" srcId="{CF25B872-04EA-4D54-8B17-8FDF66700501}" destId="{83D38620-B9E7-4238-A995-391810933DA4}" srcOrd="1" destOrd="0" presId="urn:microsoft.com/office/officeart/2005/8/layout/list1"/>
    <dgm:cxn modelId="{C47BB974-690A-4849-9966-2E4FC97C9389}" type="presOf" srcId="{7951AC18-9444-4003-AABC-028671799495}" destId="{1F6147D1-C0F1-4DCB-82ED-55E180AD0B5C}" srcOrd="0" destOrd="0" presId="urn:microsoft.com/office/officeart/2005/8/layout/list1"/>
    <dgm:cxn modelId="{19C6DB94-3872-4EA5-AA87-41FE108C84F7}" type="presOf" srcId="{B7A17897-7AC4-4403-9D8D-E784FDD0A157}" destId="{C22497A5-9605-4034-B359-4EEA67DECA7E}" srcOrd="0" destOrd="0" presId="urn:microsoft.com/office/officeart/2005/8/layout/list1"/>
    <dgm:cxn modelId="{39361BE7-3C2C-4AEF-8818-6F14A10ED8FC}" srcId="{5A553C26-C33F-4CBD-8BB6-232AFBF3D06A}" destId="{CF25B872-04EA-4D54-8B17-8FDF66700501}" srcOrd="5" destOrd="0" parTransId="{1F785120-030D-42EB-89E3-9696D94FA62B}" sibTransId="{D8EADB4D-1171-4202-9E06-8161516D027A}"/>
    <dgm:cxn modelId="{973C99E7-3DC7-41A3-9CA5-5EFBFADBCAC5}" type="presParOf" srcId="{EFC48FAA-47DA-4650-B852-653256432295}" destId="{B0EACD64-250C-48A0-8155-CCDEC745AEE8}" srcOrd="0" destOrd="0" presId="urn:microsoft.com/office/officeart/2005/8/layout/list1"/>
    <dgm:cxn modelId="{684D510E-EF9B-4977-BFCF-C652CCA78CF7}" type="presParOf" srcId="{B0EACD64-250C-48A0-8155-CCDEC745AEE8}" destId="{D1F479BD-5112-4FD2-AA54-5FBB86DE9F35}" srcOrd="0" destOrd="0" presId="urn:microsoft.com/office/officeart/2005/8/layout/list1"/>
    <dgm:cxn modelId="{567ECE09-1FC5-486C-A5B7-846FDA1EE3BE}" type="presParOf" srcId="{B0EACD64-250C-48A0-8155-CCDEC745AEE8}" destId="{1B1E7427-3519-449C-9FCD-6D483EE6B1B8}" srcOrd="1" destOrd="0" presId="urn:microsoft.com/office/officeart/2005/8/layout/list1"/>
    <dgm:cxn modelId="{4C353962-073F-4063-8A0B-60F8E7129C48}" type="presParOf" srcId="{EFC48FAA-47DA-4650-B852-653256432295}" destId="{DE6F0DC4-BCE6-47D4-B062-A4C07D58BE53}" srcOrd="1" destOrd="0" presId="urn:microsoft.com/office/officeart/2005/8/layout/list1"/>
    <dgm:cxn modelId="{C535DE48-CA71-4A0D-BE18-280463D3C8E8}" type="presParOf" srcId="{EFC48FAA-47DA-4650-B852-653256432295}" destId="{3706F0FF-39A5-4E10-9CF2-90AEC1467979}" srcOrd="2" destOrd="0" presId="urn:microsoft.com/office/officeart/2005/8/layout/list1"/>
    <dgm:cxn modelId="{D2B1A275-7CED-4C86-A057-0AFDCC324688}" type="presParOf" srcId="{EFC48FAA-47DA-4650-B852-653256432295}" destId="{BCE76501-569B-45BD-A1F8-294AF478C7A6}" srcOrd="3" destOrd="0" presId="urn:microsoft.com/office/officeart/2005/8/layout/list1"/>
    <dgm:cxn modelId="{D1B05641-B43F-45FB-807D-0344480ACA55}" type="presParOf" srcId="{EFC48FAA-47DA-4650-B852-653256432295}" destId="{414B8793-21D5-47A0-9141-674848546AAB}" srcOrd="4" destOrd="0" presId="urn:microsoft.com/office/officeart/2005/8/layout/list1"/>
    <dgm:cxn modelId="{D04E8EDB-497C-4853-8A9B-BF60E8F2F98E}" type="presParOf" srcId="{414B8793-21D5-47A0-9141-674848546AAB}" destId="{485DA944-843E-4378-8C05-D0033A2D5EE9}" srcOrd="0" destOrd="0" presId="urn:microsoft.com/office/officeart/2005/8/layout/list1"/>
    <dgm:cxn modelId="{E1F96E33-24DB-4C39-8050-DDAD3E2A9774}" type="presParOf" srcId="{414B8793-21D5-47A0-9141-674848546AAB}" destId="{28A31870-FB1A-464D-97DF-3847ADEC8344}" srcOrd="1" destOrd="0" presId="urn:microsoft.com/office/officeart/2005/8/layout/list1"/>
    <dgm:cxn modelId="{E211F92F-C070-4BEE-8A4F-F1550CDEF711}" type="presParOf" srcId="{EFC48FAA-47DA-4650-B852-653256432295}" destId="{0CB2DEDC-B017-4888-8F73-B3DB9FB7B7EB}" srcOrd="5" destOrd="0" presId="urn:microsoft.com/office/officeart/2005/8/layout/list1"/>
    <dgm:cxn modelId="{F464F31A-3A25-4A20-8BC3-ECAB100391FF}" type="presParOf" srcId="{EFC48FAA-47DA-4650-B852-653256432295}" destId="{5A48567D-053C-4C06-A8F7-D25BF83509BB}" srcOrd="6" destOrd="0" presId="urn:microsoft.com/office/officeart/2005/8/layout/list1"/>
    <dgm:cxn modelId="{6C8ABFA8-33F3-472C-B8C1-2648A2BDF6D6}" type="presParOf" srcId="{EFC48FAA-47DA-4650-B852-653256432295}" destId="{4C5EEE2B-D466-4165-9846-919AB3DF6CE0}" srcOrd="7" destOrd="0" presId="urn:microsoft.com/office/officeart/2005/8/layout/list1"/>
    <dgm:cxn modelId="{AAE4DB6E-4979-48EC-AA53-209955EB3124}" type="presParOf" srcId="{EFC48FAA-47DA-4650-B852-653256432295}" destId="{B8EAA78C-F299-44CF-8B20-CC9756BDC384}" srcOrd="8" destOrd="0" presId="urn:microsoft.com/office/officeart/2005/8/layout/list1"/>
    <dgm:cxn modelId="{D830D94B-E06D-4CB5-BCA5-AEA1AC40B134}" type="presParOf" srcId="{B8EAA78C-F299-44CF-8B20-CC9756BDC384}" destId="{C22497A5-9605-4034-B359-4EEA67DECA7E}" srcOrd="0" destOrd="0" presId="urn:microsoft.com/office/officeart/2005/8/layout/list1"/>
    <dgm:cxn modelId="{E7115F57-D963-498B-9919-4854D43EAE45}" type="presParOf" srcId="{B8EAA78C-F299-44CF-8B20-CC9756BDC384}" destId="{FB2FDD7B-28C0-4B2C-AD18-6D826A7DA734}" srcOrd="1" destOrd="0" presId="urn:microsoft.com/office/officeart/2005/8/layout/list1"/>
    <dgm:cxn modelId="{A757323D-828A-4B30-A3ED-0DFE6A59053B}" type="presParOf" srcId="{EFC48FAA-47DA-4650-B852-653256432295}" destId="{C1156161-C2CD-4F03-825C-E051898C4217}" srcOrd="9" destOrd="0" presId="urn:microsoft.com/office/officeart/2005/8/layout/list1"/>
    <dgm:cxn modelId="{26DB75A9-86AA-4C5A-80A0-50B386938C78}" type="presParOf" srcId="{EFC48FAA-47DA-4650-B852-653256432295}" destId="{0986E8DE-4360-4F8D-B4B8-3C75CB101825}" srcOrd="10" destOrd="0" presId="urn:microsoft.com/office/officeart/2005/8/layout/list1"/>
    <dgm:cxn modelId="{DCE8C270-4587-41EC-AA20-62E7D1E609E6}" type="presParOf" srcId="{EFC48FAA-47DA-4650-B852-653256432295}" destId="{59D62290-C1E5-46A9-8BFE-A25EAD8712B1}" srcOrd="11" destOrd="0" presId="urn:microsoft.com/office/officeart/2005/8/layout/list1"/>
    <dgm:cxn modelId="{6F6B0308-A089-4705-8D53-653E4B80B4B8}" type="presParOf" srcId="{EFC48FAA-47DA-4650-B852-653256432295}" destId="{321EFA2B-1A7C-4AEA-9C0E-258E2015C406}" srcOrd="12" destOrd="0" presId="urn:microsoft.com/office/officeart/2005/8/layout/list1"/>
    <dgm:cxn modelId="{2035494A-8CDF-468E-99A4-63AA54C16217}" type="presParOf" srcId="{321EFA2B-1A7C-4AEA-9C0E-258E2015C406}" destId="{1F6147D1-C0F1-4DCB-82ED-55E180AD0B5C}" srcOrd="0" destOrd="0" presId="urn:microsoft.com/office/officeart/2005/8/layout/list1"/>
    <dgm:cxn modelId="{544A5435-A907-4226-8E16-DC337C4391E5}" type="presParOf" srcId="{321EFA2B-1A7C-4AEA-9C0E-258E2015C406}" destId="{F6BA5E88-03CA-40E8-BAFB-9C65F12B6AF1}" srcOrd="1" destOrd="0" presId="urn:microsoft.com/office/officeart/2005/8/layout/list1"/>
    <dgm:cxn modelId="{1A2F33EF-77BA-41BC-92FA-D242F43E647F}" type="presParOf" srcId="{EFC48FAA-47DA-4650-B852-653256432295}" destId="{15F23A35-F614-4943-8F00-CFFEE3B920B2}" srcOrd="13" destOrd="0" presId="urn:microsoft.com/office/officeart/2005/8/layout/list1"/>
    <dgm:cxn modelId="{3FD0AC02-249E-4385-898C-C223082C41C9}" type="presParOf" srcId="{EFC48FAA-47DA-4650-B852-653256432295}" destId="{71ABD428-207C-4DE7-871C-0C4583338393}" srcOrd="14" destOrd="0" presId="urn:microsoft.com/office/officeart/2005/8/layout/list1"/>
    <dgm:cxn modelId="{9FAE2265-927C-4916-BC88-F3045AA7862C}" type="presParOf" srcId="{EFC48FAA-47DA-4650-B852-653256432295}" destId="{E0765F98-6A25-4356-A179-A3009C9F933F}" srcOrd="15" destOrd="0" presId="urn:microsoft.com/office/officeart/2005/8/layout/list1"/>
    <dgm:cxn modelId="{6DB25275-87F0-4DE9-8C0E-F1B357078765}" type="presParOf" srcId="{EFC48FAA-47DA-4650-B852-653256432295}" destId="{7B8764A4-04F0-4751-BD10-5C803872073F}" srcOrd="16" destOrd="0" presId="urn:microsoft.com/office/officeart/2005/8/layout/list1"/>
    <dgm:cxn modelId="{7043540B-BA65-4197-BABE-2F0D7D6E535B}" type="presParOf" srcId="{7B8764A4-04F0-4751-BD10-5C803872073F}" destId="{53F9692C-1CBB-4030-8C98-F7D8C13B42C8}" srcOrd="0" destOrd="0" presId="urn:microsoft.com/office/officeart/2005/8/layout/list1"/>
    <dgm:cxn modelId="{E9119A35-06F4-4D67-BFA2-B98AA62EF583}" type="presParOf" srcId="{7B8764A4-04F0-4751-BD10-5C803872073F}" destId="{8DD9065D-FAC4-4FB2-8732-3AA838E37724}" srcOrd="1" destOrd="0" presId="urn:microsoft.com/office/officeart/2005/8/layout/list1"/>
    <dgm:cxn modelId="{7F88FDE0-5F99-4491-92D4-0F68787171B5}" type="presParOf" srcId="{EFC48FAA-47DA-4650-B852-653256432295}" destId="{EE00D55E-C4A7-443A-8435-CE7A4BAED9A2}" srcOrd="17" destOrd="0" presId="urn:microsoft.com/office/officeart/2005/8/layout/list1"/>
    <dgm:cxn modelId="{10CA3593-3AC4-4712-ADB3-8A2D89FEFD4F}" type="presParOf" srcId="{EFC48FAA-47DA-4650-B852-653256432295}" destId="{F9B27237-5B02-42D0-BB02-90F35C112097}" srcOrd="18" destOrd="0" presId="urn:microsoft.com/office/officeart/2005/8/layout/list1"/>
    <dgm:cxn modelId="{5FD998A5-ADAC-4378-B6A4-A256E426FF0A}" type="presParOf" srcId="{EFC48FAA-47DA-4650-B852-653256432295}" destId="{D61ADACF-9990-4D0F-9C4C-2938F8725B7A}" srcOrd="19" destOrd="0" presId="urn:microsoft.com/office/officeart/2005/8/layout/list1"/>
    <dgm:cxn modelId="{51D8C367-7D2C-4664-81BC-10336F92CADD}" type="presParOf" srcId="{EFC48FAA-47DA-4650-B852-653256432295}" destId="{35291AF2-6420-485E-956C-5B4855CBFEB0}" srcOrd="20" destOrd="0" presId="urn:microsoft.com/office/officeart/2005/8/layout/list1"/>
    <dgm:cxn modelId="{43CF0658-6D0F-436C-BB05-1C464E24BD29}" type="presParOf" srcId="{35291AF2-6420-485E-956C-5B4855CBFEB0}" destId="{C3F3577C-C901-431A-8F7E-90972C3420A7}" srcOrd="0" destOrd="0" presId="urn:microsoft.com/office/officeart/2005/8/layout/list1"/>
    <dgm:cxn modelId="{A82BD98C-2760-4344-9D44-8EF4B930A1E2}" type="presParOf" srcId="{35291AF2-6420-485E-956C-5B4855CBFEB0}" destId="{83D38620-B9E7-4238-A995-391810933DA4}" srcOrd="1" destOrd="0" presId="urn:microsoft.com/office/officeart/2005/8/layout/list1"/>
    <dgm:cxn modelId="{95E55814-D90C-4B49-84CC-E5F4558625A8}" type="presParOf" srcId="{EFC48FAA-47DA-4650-B852-653256432295}" destId="{A11F8FAF-BE4A-4441-B982-D655D7FAAFB0}" srcOrd="21" destOrd="0" presId="urn:microsoft.com/office/officeart/2005/8/layout/list1"/>
    <dgm:cxn modelId="{147FDD60-A04D-4ADA-A3E8-EFF2B11E8DA7}" type="presParOf" srcId="{EFC48FAA-47DA-4650-B852-653256432295}" destId="{8DEAA6F2-D49A-47D6-9F4C-66C364AEB3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92664-4A83-4DD3-A56A-3D8A47723C22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>
        <a:scene3d>
          <a:camera prst="orthographicFront" zoom="95000"/>
          <a:lightRig rig="flat" dir="t"/>
        </a:scene3d>
      </dgm:spPr>
      <dgm:t>
        <a:bodyPr/>
        <a:lstStyle/>
        <a:p>
          <a:endParaRPr lang="ru-RU"/>
        </a:p>
      </dgm:t>
    </dgm:pt>
    <dgm:pt modelId="{48E74EC1-6CDB-487A-82EC-F169EEC0B74F}">
      <dgm:prSet phldrT="[Текст]"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1. Опишіть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22950924-F52B-466A-AFBF-1D249D57165B}" type="parTrans" cxnId="{E4425F5A-256D-40E1-A925-3812EBC9C815}">
      <dgm:prSet/>
      <dgm:spPr/>
      <dgm:t>
        <a:bodyPr/>
        <a:lstStyle/>
        <a:p>
          <a:endParaRPr lang="ru-RU"/>
        </a:p>
      </dgm:t>
    </dgm:pt>
    <dgm:pt modelId="{5F1DA6AA-609A-49FC-B8E3-69B1DD98E1E8}" type="sibTrans" cxnId="{E4425F5A-256D-40E1-A925-3812EBC9C815}">
      <dgm:prSet/>
      <dgm:spPr/>
      <dgm:t>
        <a:bodyPr/>
        <a:lstStyle/>
        <a:p>
          <a:endParaRPr lang="ru-RU"/>
        </a:p>
      </dgm:t>
    </dgm:pt>
    <dgm:pt modelId="{66D17406-9CFE-4D1D-A166-6C736133FC62}">
      <dgm:prSet phldrT="[Текст]"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6. Запропонуйте аргументи </a:t>
          </a:r>
          <a:r>
            <a:rPr lang="uk-UA" sz="2400" b="1" i="1" dirty="0" err="1">
              <a:latin typeface="Times New Roman" pitchFamily="18" charset="0"/>
              <a:cs typeface="Times New Roman" pitchFamily="18" charset="0"/>
            </a:rPr>
            <a:t>“за”</a:t>
          </a:r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 або !проти!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B85FC8C4-5650-4E8C-BF20-4950D664491B}" type="parTrans" cxnId="{3AAC7CAC-C202-4091-9952-ED8F3D152A24}">
      <dgm:prSet/>
      <dgm:spPr/>
      <dgm:t>
        <a:bodyPr/>
        <a:lstStyle/>
        <a:p>
          <a:endParaRPr lang="ru-RU"/>
        </a:p>
      </dgm:t>
    </dgm:pt>
    <dgm:pt modelId="{77743835-EC27-41B2-B200-85F48071FD4E}" type="sibTrans" cxnId="{3AAC7CAC-C202-4091-9952-ED8F3D152A24}">
      <dgm:prSet/>
      <dgm:spPr/>
      <dgm:t>
        <a:bodyPr/>
        <a:lstStyle/>
        <a:p>
          <a:endParaRPr lang="ru-RU"/>
        </a:p>
      </dgm:t>
    </dgm:pt>
    <dgm:pt modelId="{24C763C3-CA9C-442E-9C04-BFF4108EA5B7}">
      <dgm:prSet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3. Встановіть асоціації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9E6D3BF-5561-4EB6-8FCB-AD40E883B915}" type="parTrans" cxnId="{2845E660-199E-4CE1-AEB0-8F1452DABAE0}">
      <dgm:prSet/>
      <dgm:spPr/>
      <dgm:t>
        <a:bodyPr/>
        <a:lstStyle/>
        <a:p>
          <a:endParaRPr lang="ru-RU"/>
        </a:p>
      </dgm:t>
    </dgm:pt>
    <dgm:pt modelId="{39C460A2-73AE-4328-A2FE-EEFE281F4145}" type="sibTrans" cxnId="{2845E660-199E-4CE1-AEB0-8F1452DABAE0}">
      <dgm:prSet/>
      <dgm:spPr/>
      <dgm:t>
        <a:bodyPr/>
        <a:lstStyle/>
        <a:p>
          <a:endParaRPr lang="ru-RU"/>
        </a:p>
      </dgm:t>
    </dgm:pt>
    <dgm:pt modelId="{4343431C-F589-47FA-B12B-FA3ECBC58DE0}">
      <dgm:prSet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4.Проаналізуйте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7E34DFFD-5632-4C10-907F-AF3FCF3D64C0}" type="parTrans" cxnId="{E492BDC8-9A96-4284-93C5-308338BDB92F}">
      <dgm:prSet/>
      <dgm:spPr/>
      <dgm:t>
        <a:bodyPr/>
        <a:lstStyle/>
        <a:p>
          <a:endParaRPr lang="ru-RU"/>
        </a:p>
      </dgm:t>
    </dgm:pt>
    <dgm:pt modelId="{CB0016DB-A66F-4E07-B1B6-54F4011D5463}" type="sibTrans" cxnId="{E492BDC8-9A96-4284-93C5-308338BDB92F}">
      <dgm:prSet/>
      <dgm:spPr/>
      <dgm:t>
        <a:bodyPr/>
        <a:lstStyle/>
        <a:p>
          <a:endParaRPr lang="ru-RU"/>
        </a:p>
      </dgm:t>
    </dgm:pt>
    <dgm:pt modelId="{47240A40-2786-4DEA-A8FB-82F49081E409}">
      <dgm:prSet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5. Знайдіть застосування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0AAA584-F610-440D-813F-091B3B82BD60}" type="parTrans" cxnId="{524B3BE2-84CE-4A8E-A89D-2BAD283AA65A}">
      <dgm:prSet/>
      <dgm:spPr/>
      <dgm:t>
        <a:bodyPr/>
        <a:lstStyle/>
        <a:p>
          <a:endParaRPr lang="ru-RU"/>
        </a:p>
      </dgm:t>
    </dgm:pt>
    <dgm:pt modelId="{A51C737D-E172-4C40-857C-A627E883CCB3}" type="sibTrans" cxnId="{524B3BE2-84CE-4A8E-A89D-2BAD283AA65A}">
      <dgm:prSet/>
      <dgm:spPr/>
      <dgm:t>
        <a:bodyPr/>
        <a:lstStyle/>
        <a:p>
          <a:endParaRPr lang="ru-RU"/>
        </a:p>
      </dgm:t>
    </dgm:pt>
    <dgm:pt modelId="{018E8BB5-C887-4C42-8D2E-30A0E122DC0B}">
      <dgm:prSet custT="1"/>
      <dgm:spPr/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2. Порівняйте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0324829B-0A64-4191-AF42-C404EEDC29C6}" type="parTrans" cxnId="{6B7C9B2F-70F1-48C5-9E40-1FFF841704D5}">
      <dgm:prSet/>
      <dgm:spPr/>
      <dgm:t>
        <a:bodyPr/>
        <a:lstStyle/>
        <a:p>
          <a:endParaRPr lang="ru-RU"/>
        </a:p>
      </dgm:t>
    </dgm:pt>
    <dgm:pt modelId="{468652FD-4DC7-4A94-ADE3-9FBF4BC21872}" type="sibTrans" cxnId="{6B7C9B2F-70F1-48C5-9E40-1FFF841704D5}">
      <dgm:prSet/>
      <dgm:spPr/>
      <dgm:t>
        <a:bodyPr/>
        <a:lstStyle/>
        <a:p>
          <a:endParaRPr lang="ru-RU"/>
        </a:p>
      </dgm:t>
    </dgm:pt>
    <dgm:pt modelId="{624EDDE9-D975-4C36-B5C9-E3B46C9A9ADD}" type="pres">
      <dgm:prSet presAssocID="{D7992664-4A83-4DD3-A56A-3D8A47723C22}" presName="linearFlow" presStyleCnt="0">
        <dgm:presLayoutVars>
          <dgm:resizeHandles val="exact"/>
        </dgm:presLayoutVars>
      </dgm:prSet>
      <dgm:spPr/>
    </dgm:pt>
    <dgm:pt modelId="{FF83AD3E-3538-4534-BB35-C267EE6372D7}" type="pres">
      <dgm:prSet presAssocID="{48E74EC1-6CDB-487A-82EC-F169EEC0B74F}" presName="node" presStyleLbl="node1" presStyleIdx="0" presStyleCnt="6" custScaleX="213294" custLinFactY="-200000" custLinFactNeighborX="-6040" custLinFactNeighborY="-232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FA74-8E0B-4244-B5D4-442820CCE78C}" type="pres">
      <dgm:prSet presAssocID="{5F1DA6AA-609A-49FC-B8E3-69B1DD98E1E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DA54555-243C-44FA-83F5-F029C050964C}" type="pres">
      <dgm:prSet presAssocID="{5F1DA6AA-609A-49FC-B8E3-69B1DD98E1E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E1C5FA1-14D2-4834-B708-235DC5C6AADA}" type="pres">
      <dgm:prSet presAssocID="{018E8BB5-C887-4C42-8D2E-30A0E122DC0B}" presName="node" presStyleLbl="node1" presStyleIdx="1" presStyleCnt="6" custScaleX="20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B903C-9282-4450-A440-81A306ECC921}" type="pres">
      <dgm:prSet presAssocID="{468652FD-4DC7-4A94-ADE3-9FBF4BC2187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20591D5-FFBF-44B9-B86A-54B12A9697F2}" type="pres">
      <dgm:prSet presAssocID="{468652FD-4DC7-4A94-ADE3-9FBF4BC2187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C2AB19F-3DEC-40EF-A2FB-B96CAF201936}" type="pres">
      <dgm:prSet presAssocID="{24C763C3-CA9C-442E-9C04-BFF4108EA5B7}" presName="node" presStyleLbl="node1" presStyleIdx="2" presStyleCnt="6" custScaleX="20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A0B74-0C0F-45E8-8500-BE13D0850CE4}" type="pres">
      <dgm:prSet presAssocID="{39C460A2-73AE-4328-A2FE-EEFE281F414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3602902-4083-4BBF-A0A7-BBEC9A75E810}" type="pres">
      <dgm:prSet presAssocID="{39C460A2-73AE-4328-A2FE-EEFE281F414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53E1E55-B465-477D-A917-B805437B419D}" type="pres">
      <dgm:prSet presAssocID="{4343431C-F589-47FA-B12B-FA3ECBC58DE0}" presName="node" presStyleLbl="node1" presStyleIdx="3" presStyleCnt="6" custScaleX="20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07C3A-49C1-4D51-9C32-A04124187701}" type="pres">
      <dgm:prSet presAssocID="{CB0016DB-A66F-4E07-B1B6-54F4011D546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AF98F0C-C473-4F95-9C35-4B5F68459ECE}" type="pres">
      <dgm:prSet presAssocID="{CB0016DB-A66F-4E07-B1B6-54F4011D546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43E87F2-256E-45E2-A33C-35B728301CB5}" type="pres">
      <dgm:prSet presAssocID="{47240A40-2786-4DEA-A8FB-82F49081E409}" presName="node" presStyleLbl="node1" presStyleIdx="4" presStyleCnt="6" custScaleX="20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C6601-4D04-414D-B1AB-24D912ED20A3}" type="pres">
      <dgm:prSet presAssocID="{A51C737D-E172-4C40-857C-A627E883CCB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13E2EEB-5993-4AC1-AC69-50529F14F435}" type="pres">
      <dgm:prSet presAssocID="{A51C737D-E172-4C40-857C-A627E883CCB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BA12BAC-5EBA-4A54-B73C-113863FB2CB5}" type="pres">
      <dgm:prSet presAssocID="{66D17406-9CFE-4D1D-A166-6C736133FC62}" presName="node" presStyleLbl="node1" presStyleIdx="5" presStyleCnt="6" custScaleX="205810" custScaleY="12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C7CAC-C202-4091-9952-ED8F3D152A24}" srcId="{D7992664-4A83-4DD3-A56A-3D8A47723C22}" destId="{66D17406-9CFE-4D1D-A166-6C736133FC62}" srcOrd="5" destOrd="0" parTransId="{B85FC8C4-5650-4E8C-BF20-4950D664491B}" sibTransId="{77743835-EC27-41B2-B200-85F48071FD4E}"/>
    <dgm:cxn modelId="{071C3056-3351-4D3F-B034-A88D5EE8EAEA}" type="presOf" srcId="{48E74EC1-6CDB-487A-82EC-F169EEC0B74F}" destId="{FF83AD3E-3538-4534-BB35-C267EE6372D7}" srcOrd="0" destOrd="0" presId="urn:microsoft.com/office/officeart/2005/8/layout/process2"/>
    <dgm:cxn modelId="{E1BAEF5E-D368-4298-B778-71D395570333}" type="presOf" srcId="{CB0016DB-A66F-4E07-B1B6-54F4011D5463}" destId="{F7507C3A-49C1-4D51-9C32-A04124187701}" srcOrd="0" destOrd="0" presId="urn:microsoft.com/office/officeart/2005/8/layout/process2"/>
    <dgm:cxn modelId="{E492BDC8-9A96-4284-93C5-308338BDB92F}" srcId="{D7992664-4A83-4DD3-A56A-3D8A47723C22}" destId="{4343431C-F589-47FA-B12B-FA3ECBC58DE0}" srcOrd="3" destOrd="0" parTransId="{7E34DFFD-5632-4C10-907F-AF3FCF3D64C0}" sibTransId="{CB0016DB-A66F-4E07-B1B6-54F4011D5463}"/>
    <dgm:cxn modelId="{0634D553-2C47-4853-8191-57E060837A0D}" type="presOf" srcId="{A51C737D-E172-4C40-857C-A627E883CCB3}" destId="{F13E2EEB-5993-4AC1-AC69-50529F14F435}" srcOrd="1" destOrd="0" presId="urn:microsoft.com/office/officeart/2005/8/layout/process2"/>
    <dgm:cxn modelId="{EB12CA68-B9FD-41A2-9BA1-9EB26336213C}" type="presOf" srcId="{66D17406-9CFE-4D1D-A166-6C736133FC62}" destId="{7BA12BAC-5EBA-4A54-B73C-113863FB2CB5}" srcOrd="0" destOrd="0" presId="urn:microsoft.com/office/officeart/2005/8/layout/process2"/>
    <dgm:cxn modelId="{5EF36A36-3FE4-4D54-9D50-4E00E58E9C35}" type="presOf" srcId="{24C763C3-CA9C-442E-9C04-BFF4108EA5B7}" destId="{3C2AB19F-3DEC-40EF-A2FB-B96CAF201936}" srcOrd="0" destOrd="0" presId="urn:microsoft.com/office/officeart/2005/8/layout/process2"/>
    <dgm:cxn modelId="{E4425F5A-256D-40E1-A925-3812EBC9C815}" srcId="{D7992664-4A83-4DD3-A56A-3D8A47723C22}" destId="{48E74EC1-6CDB-487A-82EC-F169EEC0B74F}" srcOrd="0" destOrd="0" parTransId="{22950924-F52B-466A-AFBF-1D249D57165B}" sibTransId="{5F1DA6AA-609A-49FC-B8E3-69B1DD98E1E8}"/>
    <dgm:cxn modelId="{7E961DC1-F480-4A8A-B978-E775B2A9B42F}" type="presOf" srcId="{5F1DA6AA-609A-49FC-B8E3-69B1DD98E1E8}" destId="{1DA54555-243C-44FA-83F5-F029C050964C}" srcOrd="1" destOrd="0" presId="urn:microsoft.com/office/officeart/2005/8/layout/process2"/>
    <dgm:cxn modelId="{3746D796-A4D6-4636-9701-7A388A41B840}" type="presOf" srcId="{018E8BB5-C887-4C42-8D2E-30A0E122DC0B}" destId="{CE1C5FA1-14D2-4834-B708-235DC5C6AADA}" srcOrd="0" destOrd="0" presId="urn:microsoft.com/office/officeart/2005/8/layout/process2"/>
    <dgm:cxn modelId="{2845E660-199E-4CE1-AEB0-8F1452DABAE0}" srcId="{D7992664-4A83-4DD3-A56A-3D8A47723C22}" destId="{24C763C3-CA9C-442E-9C04-BFF4108EA5B7}" srcOrd="2" destOrd="0" parTransId="{A9E6D3BF-5561-4EB6-8FCB-AD40E883B915}" sibTransId="{39C460A2-73AE-4328-A2FE-EEFE281F4145}"/>
    <dgm:cxn modelId="{D49E4208-F475-40FE-AE98-D0017877ED8D}" type="presOf" srcId="{468652FD-4DC7-4A94-ADE3-9FBF4BC21872}" destId="{14BB903C-9282-4450-A440-81A306ECC921}" srcOrd="0" destOrd="0" presId="urn:microsoft.com/office/officeart/2005/8/layout/process2"/>
    <dgm:cxn modelId="{D849658A-7CFD-4D07-8B55-493466EE2324}" type="presOf" srcId="{D7992664-4A83-4DD3-A56A-3D8A47723C22}" destId="{624EDDE9-D975-4C36-B5C9-E3B46C9A9ADD}" srcOrd="0" destOrd="0" presId="urn:microsoft.com/office/officeart/2005/8/layout/process2"/>
    <dgm:cxn modelId="{272D458C-3E8D-4938-A200-4521940DBFD3}" type="presOf" srcId="{4343431C-F589-47FA-B12B-FA3ECBC58DE0}" destId="{653E1E55-B465-477D-A917-B805437B419D}" srcOrd="0" destOrd="0" presId="urn:microsoft.com/office/officeart/2005/8/layout/process2"/>
    <dgm:cxn modelId="{AF20BC8E-1A83-4E80-8F0F-2855A8623617}" type="presOf" srcId="{47240A40-2786-4DEA-A8FB-82F49081E409}" destId="{843E87F2-256E-45E2-A33C-35B728301CB5}" srcOrd="0" destOrd="0" presId="urn:microsoft.com/office/officeart/2005/8/layout/process2"/>
    <dgm:cxn modelId="{524B3BE2-84CE-4A8E-A89D-2BAD283AA65A}" srcId="{D7992664-4A83-4DD3-A56A-3D8A47723C22}" destId="{47240A40-2786-4DEA-A8FB-82F49081E409}" srcOrd="4" destOrd="0" parTransId="{A0AAA584-F610-440D-813F-091B3B82BD60}" sibTransId="{A51C737D-E172-4C40-857C-A627E883CCB3}"/>
    <dgm:cxn modelId="{6B7C9B2F-70F1-48C5-9E40-1FFF841704D5}" srcId="{D7992664-4A83-4DD3-A56A-3D8A47723C22}" destId="{018E8BB5-C887-4C42-8D2E-30A0E122DC0B}" srcOrd="1" destOrd="0" parTransId="{0324829B-0A64-4191-AF42-C404EEDC29C6}" sibTransId="{468652FD-4DC7-4A94-ADE3-9FBF4BC21872}"/>
    <dgm:cxn modelId="{3CA8FE7C-0696-40F3-8299-6BF0096E3C97}" type="presOf" srcId="{39C460A2-73AE-4328-A2FE-EEFE281F4145}" destId="{73602902-4083-4BBF-A0A7-BBEC9A75E810}" srcOrd="1" destOrd="0" presId="urn:microsoft.com/office/officeart/2005/8/layout/process2"/>
    <dgm:cxn modelId="{1BA0C562-4C02-49DA-B294-E74371F591CA}" type="presOf" srcId="{CB0016DB-A66F-4E07-B1B6-54F4011D5463}" destId="{AAF98F0C-C473-4F95-9C35-4B5F68459ECE}" srcOrd="1" destOrd="0" presId="urn:microsoft.com/office/officeart/2005/8/layout/process2"/>
    <dgm:cxn modelId="{8A1898E1-D3BE-4CA8-AD02-61D73E3F1A5C}" type="presOf" srcId="{39C460A2-73AE-4328-A2FE-EEFE281F4145}" destId="{913A0B74-0C0F-45E8-8500-BE13D0850CE4}" srcOrd="0" destOrd="0" presId="urn:microsoft.com/office/officeart/2005/8/layout/process2"/>
    <dgm:cxn modelId="{4A727890-3FC1-4173-8883-95797C438F2A}" type="presOf" srcId="{A51C737D-E172-4C40-857C-A627E883CCB3}" destId="{D50C6601-4D04-414D-B1AB-24D912ED20A3}" srcOrd="0" destOrd="0" presId="urn:microsoft.com/office/officeart/2005/8/layout/process2"/>
    <dgm:cxn modelId="{69AE9B66-E8EA-45C9-A0BD-AE08E43720E1}" type="presOf" srcId="{468652FD-4DC7-4A94-ADE3-9FBF4BC21872}" destId="{020591D5-FFBF-44B9-B86A-54B12A9697F2}" srcOrd="1" destOrd="0" presId="urn:microsoft.com/office/officeart/2005/8/layout/process2"/>
    <dgm:cxn modelId="{2B975003-46ED-487C-A50E-908C1369C21B}" type="presOf" srcId="{5F1DA6AA-609A-49FC-B8E3-69B1DD98E1E8}" destId="{A4CFFA74-8E0B-4244-B5D4-442820CCE78C}" srcOrd="0" destOrd="0" presId="urn:microsoft.com/office/officeart/2005/8/layout/process2"/>
    <dgm:cxn modelId="{3A9ECFE2-12EA-493F-A1E7-71EFAD1570DD}" type="presParOf" srcId="{624EDDE9-D975-4C36-B5C9-E3B46C9A9ADD}" destId="{FF83AD3E-3538-4534-BB35-C267EE6372D7}" srcOrd="0" destOrd="0" presId="urn:microsoft.com/office/officeart/2005/8/layout/process2"/>
    <dgm:cxn modelId="{02B9F56A-25D2-4008-9133-86418F99171A}" type="presParOf" srcId="{624EDDE9-D975-4C36-B5C9-E3B46C9A9ADD}" destId="{A4CFFA74-8E0B-4244-B5D4-442820CCE78C}" srcOrd="1" destOrd="0" presId="urn:microsoft.com/office/officeart/2005/8/layout/process2"/>
    <dgm:cxn modelId="{D4FAEC80-DFCD-4559-9B6B-05E51A21928A}" type="presParOf" srcId="{A4CFFA74-8E0B-4244-B5D4-442820CCE78C}" destId="{1DA54555-243C-44FA-83F5-F029C050964C}" srcOrd="0" destOrd="0" presId="urn:microsoft.com/office/officeart/2005/8/layout/process2"/>
    <dgm:cxn modelId="{4EFEBE7E-FE4F-4994-8348-7A211032DF3F}" type="presParOf" srcId="{624EDDE9-D975-4C36-B5C9-E3B46C9A9ADD}" destId="{CE1C5FA1-14D2-4834-B708-235DC5C6AADA}" srcOrd="2" destOrd="0" presId="urn:microsoft.com/office/officeart/2005/8/layout/process2"/>
    <dgm:cxn modelId="{DDACB2CA-F78C-48B7-9136-A3CDD5C493F1}" type="presParOf" srcId="{624EDDE9-D975-4C36-B5C9-E3B46C9A9ADD}" destId="{14BB903C-9282-4450-A440-81A306ECC921}" srcOrd="3" destOrd="0" presId="urn:microsoft.com/office/officeart/2005/8/layout/process2"/>
    <dgm:cxn modelId="{7B01A7B6-76B8-4C1A-B931-398B3D8CCCD5}" type="presParOf" srcId="{14BB903C-9282-4450-A440-81A306ECC921}" destId="{020591D5-FFBF-44B9-B86A-54B12A9697F2}" srcOrd="0" destOrd="0" presId="urn:microsoft.com/office/officeart/2005/8/layout/process2"/>
    <dgm:cxn modelId="{7541D48A-B145-495D-914F-A8F8D1F661BB}" type="presParOf" srcId="{624EDDE9-D975-4C36-B5C9-E3B46C9A9ADD}" destId="{3C2AB19F-3DEC-40EF-A2FB-B96CAF201936}" srcOrd="4" destOrd="0" presId="urn:microsoft.com/office/officeart/2005/8/layout/process2"/>
    <dgm:cxn modelId="{F6EDD439-583C-41AD-AEDD-20DFBD0EDEDA}" type="presParOf" srcId="{624EDDE9-D975-4C36-B5C9-E3B46C9A9ADD}" destId="{913A0B74-0C0F-45E8-8500-BE13D0850CE4}" srcOrd="5" destOrd="0" presId="urn:microsoft.com/office/officeart/2005/8/layout/process2"/>
    <dgm:cxn modelId="{0D424634-084F-44B5-AC26-267F06E1B603}" type="presParOf" srcId="{913A0B74-0C0F-45E8-8500-BE13D0850CE4}" destId="{73602902-4083-4BBF-A0A7-BBEC9A75E810}" srcOrd="0" destOrd="0" presId="urn:microsoft.com/office/officeart/2005/8/layout/process2"/>
    <dgm:cxn modelId="{5FDA1A81-52E9-488C-AA11-2A3D1CF8C352}" type="presParOf" srcId="{624EDDE9-D975-4C36-B5C9-E3B46C9A9ADD}" destId="{653E1E55-B465-477D-A917-B805437B419D}" srcOrd="6" destOrd="0" presId="urn:microsoft.com/office/officeart/2005/8/layout/process2"/>
    <dgm:cxn modelId="{A4FE0A88-8073-4898-A3ED-D8FC5E04C265}" type="presParOf" srcId="{624EDDE9-D975-4C36-B5C9-E3B46C9A9ADD}" destId="{F7507C3A-49C1-4D51-9C32-A04124187701}" srcOrd="7" destOrd="0" presId="urn:microsoft.com/office/officeart/2005/8/layout/process2"/>
    <dgm:cxn modelId="{79CBBA99-F34D-4FFB-8788-DA7B9AD556CE}" type="presParOf" srcId="{F7507C3A-49C1-4D51-9C32-A04124187701}" destId="{AAF98F0C-C473-4F95-9C35-4B5F68459ECE}" srcOrd="0" destOrd="0" presId="urn:microsoft.com/office/officeart/2005/8/layout/process2"/>
    <dgm:cxn modelId="{11932B50-0C00-4826-894B-9166606962BC}" type="presParOf" srcId="{624EDDE9-D975-4C36-B5C9-E3B46C9A9ADD}" destId="{843E87F2-256E-45E2-A33C-35B728301CB5}" srcOrd="8" destOrd="0" presId="urn:microsoft.com/office/officeart/2005/8/layout/process2"/>
    <dgm:cxn modelId="{26E8268D-E045-43E9-B0C3-C016C95DCE27}" type="presParOf" srcId="{624EDDE9-D975-4C36-B5C9-E3B46C9A9ADD}" destId="{D50C6601-4D04-414D-B1AB-24D912ED20A3}" srcOrd="9" destOrd="0" presId="urn:microsoft.com/office/officeart/2005/8/layout/process2"/>
    <dgm:cxn modelId="{8B4BF698-49B8-4A4E-A1FB-B5B3B4831B6D}" type="presParOf" srcId="{D50C6601-4D04-414D-B1AB-24D912ED20A3}" destId="{F13E2EEB-5993-4AC1-AC69-50529F14F435}" srcOrd="0" destOrd="0" presId="urn:microsoft.com/office/officeart/2005/8/layout/process2"/>
    <dgm:cxn modelId="{1AA0230A-6F14-4EC2-9844-0685B901CD76}" type="presParOf" srcId="{624EDDE9-D975-4C36-B5C9-E3B46C9A9ADD}" destId="{7BA12BAC-5EBA-4A54-B73C-113863FB2CB5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8183A-DA88-4BFB-AFD4-D84B1090CDC8}">
      <dsp:nvSpPr>
        <dsp:cNvPr id="0" name=""/>
        <dsp:cNvSpPr/>
      </dsp:nvSpPr>
      <dsp:spPr>
        <a:xfrm rot="5400000">
          <a:off x="-164579" y="172959"/>
          <a:ext cx="1097197" cy="7680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/>
            <a:t>1</a:t>
          </a:r>
          <a:endParaRPr lang="ru-RU" sz="2200" kern="1200" dirty="0"/>
        </a:p>
      </dsp:txBody>
      <dsp:txXfrm rot="5400000">
        <a:off x="-164579" y="172959"/>
        <a:ext cx="1097197" cy="768038"/>
      </dsp:txXfrm>
    </dsp:sp>
    <dsp:sp modelId="{1E1066AF-71B0-40F4-A815-04F9CB55C921}">
      <dsp:nvSpPr>
        <dsp:cNvPr id="0" name=""/>
        <dsp:cNvSpPr/>
      </dsp:nvSpPr>
      <dsp:spPr>
        <a:xfrm rot="5400000">
          <a:off x="3874855" y="-3084342"/>
          <a:ext cx="1448329" cy="766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 технології розвитку критичного мислення забезпечує перехід від навчання, орієнтованого переважно на запам’ятовування, до навчання, спрямованого на розвиток </a:t>
          </a:r>
          <a:r>
            <a:rPr lang="uk-UA" sz="2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самостійного свідомого мислення учнів.</a:t>
          </a:r>
          <a:endParaRPr lang="ru-RU" sz="2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874855" y="-3084342"/>
        <a:ext cx="1448329" cy="7661964"/>
      </dsp:txXfrm>
    </dsp:sp>
    <dsp:sp modelId="{A5817219-C07F-44A5-8708-2161708B4665}">
      <dsp:nvSpPr>
        <dsp:cNvPr id="0" name=""/>
        <dsp:cNvSpPr/>
      </dsp:nvSpPr>
      <dsp:spPr>
        <a:xfrm rot="5400000">
          <a:off x="-164579" y="1802618"/>
          <a:ext cx="1097197" cy="7680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2</a:t>
          </a:r>
          <a:endParaRPr lang="ru-RU" sz="2200" kern="1200" dirty="0"/>
        </a:p>
      </dsp:txBody>
      <dsp:txXfrm rot="5400000">
        <a:off x="-164579" y="1802618"/>
        <a:ext cx="1097197" cy="768038"/>
      </dsp:txXfrm>
    </dsp:sp>
    <dsp:sp modelId="{3838231D-A7FE-4BA8-871D-74CFC1AEEEAE}">
      <dsp:nvSpPr>
        <dsp:cNvPr id="0" name=""/>
        <dsp:cNvSpPr/>
      </dsp:nvSpPr>
      <dsp:spPr>
        <a:xfrm rot="5400000">
          <a:off x="4260531" y="-1815327"/>
          <a:ext cx="654604" cy="766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набагато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ефективніший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шлях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часу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аніж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400" b="1" i="0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260531" y="-1815327"/>
        <a:ext cx="654604" cy="7661964"/>
      </dsp:txXfrm>
    </dsp:sp>
    <dsp:sp modelId="{6E45C138-2A17-4C7C-943A-303479668E33}">
      <dsp:nvSpPr>
        <dsp:cNvPr id="0" name=""/>
        <dsp:cNvSpPr/>
      </dsp:nvSpPr>
      <dsp:spPr>
        <a:xfrm rot="5400000">
          <a:off x="-164579" y="2635470"/>
          <a:ext cx="1097197" cy="7680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/>
            <a:t>3</a:t>
          </a:r>
          <a:endParaRPr lang="ru-RU" sz="2200" kern="1200" dirty="0"/>
        </a:p>
      </dsp:txBody>
      <dsp:txXfrm rot="5400000">
        <a:off x="-164579" y="2635470"/>
        <a:ext cx="1097197" cy="768038"/>
      </dsp:txXfrm>
    </dsp:sp>
    <dsp:sp modelId="{B2535093-0EC0-4C76-870F-D8254D1476F2}">
      <dsp:nvSpPr>
        <dsp:cNvPr id="0" name=""/>
        <dsp:cNvSpPr/>
      </dsp:nvSpPr>
      <dsp:spPr>
        <a:xfrm rot="5400000">
          <a:off x="4265032" y="-958900"/>
          <a:ext cx="667977" cy="766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Ми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готувати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дитину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інформаційному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sz="2400" b="1" i="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265032" y="-958900"/>
        <a:ext cx="667977" cy="7661964"/>
      </dsp:txXfrm>
    </dsp:sp>
    <dsp:sp modelId="{94E09B64-302C-4C6B-8DDB-0899EAF8C79B}">
      <dsp:nvSpPr>
        <dsp:cNvPr id="0" name=""/>
        <dsp:cNvSpPr/>
      </dsp:nvSpPr>
      <dsp:spPr>
        <a:xfrm rot="5400000">
          <a:off x="-164579" y="3476520"/>
          <a:ext cx="1097197" cy="7680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/>
            <a:t>4</a:t>
          </a:r>
          <a:endParaRPr lang="ru-RU" sz="2200" kern="1200" dirty="0"/>
        </a:p>
      </dsp:txBody>
      <dsp:txXfrm rot="5400000">
        <a:off x="-164579" y="3476520"/>
        <a:ext cx="1097197" cy="768038"/>
      </dsp:txXfrm>
    </dsp:sp>
    <dsp:sp modelId="{20E5093B-D3E2-4395-B575-F6CA8706F71E}">
      <dsp:nvSpPr>
        <dsp:cNvPr id="0" name=""/>
        <dsp:cNvSpPr/>
      </dsp:nvSpPr>
      <dsp:spPr>
        <a:xfrm rot="5400000">
          <a:off x="3785797" y="309551"/>
          <a:ext cx="1626445" cy="7661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Критичне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дієвим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способом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демократичного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менталітету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про все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мати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власну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думку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дозволяти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маніпулювати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своєю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свідомістю</a:t>
          </a:r>
          <a:r>
            <a:rPr lang="ru-RU" sz="2400" b="1" i="0" kern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785797" y="309551"/>
        <a:ext cx="1626445" cy="7661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6F0FF-39A5-4E10-9CF2-90AEC1467979}">
      <dsp:nvSpPr>
        <dsp:cNvPr id="0" name=""/>
        <dsp:cNvSpPr/>
      </dsp:nvSpPr>
      <dsp:spPr>
        <a:xfrm>
          <a:off x="0" y="509606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1E7427-3519-449C-9FCD-6D483EE6B1B8}">
      <dsp:nvSpPr>
        <dsp:cNvPr id="0" name=""/>
        <dsp:cNvSpPr/>
      </dsp:nvSpPr>
      <dsp:spPr>
        <a:xfrm>
          <a:off x="414216" y="220841"/>
          <a:ext cx="5403133" cy="3920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Учень формує власну думку;</a:t>
          </a:r>
          <a:r>
            <a:rPr lang="uk-UA" sz="1200" kern="1200" dirty="0"/>
            <a:t>	</a:t>
          </a:r>
          <a:endParaRPr lang="ru-RU" sz="1200" kern="1200" dirty="0"/>
        </a:p>
      </dsp:txBody>
      <dsp:txXfrm>
        <a:off x="414216" y="220841"/>
        <a:ext cx="5403133" cy="392084"/>
      </dsp:txXfrm>
    </dsp:sp>
    <dsp:sp modelId="{5A48567D-053C-4C06-A8F7-D25BF83509BB}">
      <dsp:nvSpPr>
        <dsp:cNvPr id="0" name=""/>
        <dsp:cNvSpPr/>
      </dsp:nvSpPr>
      <dsp:spPr>
        <a:xfrm>
          <a:off x="0" y="917043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31870-FB1A-464D-97DF-3847ADEC8344}">
      <dsp:nvSpPr>
        <dsp:cNvPr id="0" name=""/>
        <dsp:cNvSpPr/>
      </dsp:nvSpPr>
      <dsp:spPr>
        <a:xfrm>
          <a:off x="414216" y="723806"/>
          <a:ext cx="5791785" cy="2965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Вміє цінувати іншу точку зору;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216" y="723806"/>
        <a:ext cx="5791785" cy="296557"/>
      </dsp:txXfrm>
    </dsp:sp>
    <dsp:sp modelId="{0986E8DE-4360-4F8D-B4B8-3C75CB101825}">
      <dsp:nvSpPr>
        <dsp:cNvPr id="0" name=""/>
        <dsp:cNvSpPr/>
      </dsp:nvSpPr>
      <dsp:spPr>
        <a:xfrm>
          <a:off x="0" y="1354383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2FDD7B-28C0-4B2C-AD18-6D826A7DA734}">
      <dsp:nvSpPr>
        <dsp:cNvPr id="0" name=""/>
        <dsp:cNvSpPr/>
      </dsp:nvSpPr>
      <dsp:spPr>
        <a:xfrm>
          <a:off x="414216" y="1131243"/>
          <a:ext cx="5887063" cy="32646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Аргументовано сперечається;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216" y="1131243"/>
        <a:ext cx="5887063" cy="326460"/>
      </dsp:txXfrm>
    </dsp:sp>
    <dsp:sp modelId="{71ABD428-207C-4DE7-871C-0C4583338393}">
      <dsp:nvSpPr>
        <dsp:cNvPr id="0" name=""/>
        <dsp:cNvSpPr/>
      </dsp:nvSpPr>
      <dsp:spPr>
        <a:xfrm>
          <a:off x="0" y="1926411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A5E88-03CA-40E8-BAFB-9C65F12B6AF1}">
      <dsp:nvSpPr>
        <dsp:cNvPr id="0" name=""/>
        <dsp:cNvSpPr/>
      </dsp:nvSpPr>
      <dsp:spPr>
        <a:xfrm>
          <a:off x="439447" y="1562834"/>
          <a:ext cx="6174284" cy="461148"/>
        </a:xfrm>
        <a:prstGeom prst="round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Здійснює обдуманий вибір між різними думками;</a:t>
          </a:r>
          <a:r>
            <a:rPr lang="uk-UA" sz="1200" kern="1200" dirty="0"/>
            <a:t>	</a:t>
          </a:r>
          <a:endParaRPr lang="ru-RU" sz="1200" kern="1200" dirty="0"/>
        </a:p>
      </dsp:txBody>
      <dsp:txXfrm>
        <a:off x="439447" y="1562834"/>
        <a:ext cx="6174284" cy="461148"/>
      </dsp:txXfrm>
    </dsp:sp>
    <dsp:sp modelId="{F9B27237-5B02-42D0-BB02-90F35C112097}">
      <dsp:nvSpPr>
        <dsp:cNvPr id="0" name=""/>
        <dsp:cNvSpPr/>
      </dsp:nvSpPr>
      <dsp:spPr>
        <a:xfrm>
          <a:off x="0" y="2648807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D9065D-FAC4-4FB2-8732-3AA838E37724}">
      <dsp:nvSpPr>
        <dsp:cNvPr id="0" name=""/>
        <dsp:cNvSpPr/>
      </dsp:nvSpPr>
      <dsp:spPr>
        <a:xfrm>
          <a:off x="413812" y="2140611"/>
          <a:ext cx="6614175" cy="611515"/>
        </a:xfrm>
        <a:prstGeom prst="roundRect">
          <a:avLst/>
        </a:prstGeom>
        <a:solidFill>
          <a:srgbClr val="00B0F0"/>
        </a:soli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Цінує спільну роботу, в якій виникає загальне рішення;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812" y="2140611"/>
        <a:ext cx="6614175" cy="611515"/>
      </dsp:txXfrm>
    </dsp:sp>
    <dsp:sp modelId="{8DEAA6F2-D49A-47D6-9F4C-66C364AEB3F1}">
      <dsp:nvSpPr>
        <dsp:cNvPr id="0" name=""/>
        <dsp:cNvSpPr/>
      </dsp:nvSpPr>
      <dsp:spPr>
        <a:xfrm>
          <a:off x="0" y="3294868"/>
          <a:ext cx="828433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D38620-B9E7-4238-A995-391810933DA4}">
      <dsp:nvSpPr>
        <dsp:cNvPr id="0" name=""/>
        <dsp:cNvSpPr/>
      </dsp:nvSpPr>
      <dsp:spPr>
        <a:xfrm>
          <a:off x="413812" y="2863007"/>
          <a:ext cx="6920702" cy="535181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190" tIns="0" rIns="219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itchFamily="18" charset="0"/>
              <a:cs typeface="Times New Roman" pitchFamily="18" charset="0"/>
            </a:rPr>
            <a:t>Виявляє інтерес до творчої діяльності.</a:t>
          </a:r>
          <a:endParaRPr lang="ru-RU" sz="1000" i="1" kern="1200" dirty="0"/>
        </a:p>
      </dsp:txBody>
      <dsp:txXfrm>
        <a:off x="413812" y="2863007"/>
        <a:ext cx="6920702" cy="5351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3AD3E-3538-4534-BB35-C267EE6372D7}">
      <dsp:nvSpPr>
        <dsp:cNvPr id="0" name=""/>
        <dsp:cNvSpPr/>
      </dsp:nvSpPr>
      <dsp:spPr>
        <a:xfrm>
          <a:off x="1606813" y="0"/>
          <a:ext cx="4396239" cy="515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1. Опишіть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6813" y="0"/>
        <a:ext cx="4396239" cy="515279"/>
      </dsp:txXfrm>
    </dsp:sp>
    <dsp:sp modelId="{A4CFFA74-8E0B-4244-B5D4-442820CCE78C}">
      <dsp:nvSpPr>
        <dsp:cNvPr id="0" name=""/>
        <dsp:cNvSpPr/>
      </dsp:nvSpPr>
      <dsp:spPr>
        <a:xfrm rot="4853726">
          <a:off x="3767845" y="530117"/>
          <a:ext cx="198666" cy="23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853726">
        <a:off x="3767845" y="530117"/>
        <a:ext cx="198666" cy="231875"/>
      </dsp:txXfrm>
    </dsp:sp>
    <dsp:sp modelId="{CE1C5FA1-14D2-4834-B708-235DC5C6AADA}">
      <dsp:nvSpPr>
        <dsp:cNvPr id="0" name=""/>
        <dsp:cNvSpPr/>
      </dsp:nvSpPr>
      <dsp:spPr>
        <a:xfrm>
          <a:off x="1808431" y="776830"/>
          <a:ext cx="4241985" cy="515279"/>
        </a:xfrm>
        <a:prstGeom prst="roundRect">
          <a:avLst>
            <a:gd name="adj" fmla="val 10000"/>
          </a:avLst>
        </a:prstGeom>
        <a:solidFill>
          <a:schemeClr val="accent4">
            <a:hueOff val="2082470"/>
            <a:satOff val="-11840"/>
            <a:lumOff val="3804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2. Порівняйте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431" y="776830"/>
        <a:ext cx="4241985" cy="515279"/>
      </dsp:txXfrm>
    </dsp:sp>
    <dsp:sp modelId="{14BB903C-9282-4450-A440-81A306ECC921}">
      <dsp:nvSpPr>
        <dsp:cNvPr id="0" name=""/>
        <dsp:cNvSpPr/>
      </dsp:nvSpPr>
      <dsp:spPr>
        <a:xfrm rot="5400000">
          <a:off x="3832809" y="1304991"/>
          <a:ext cx="193229" cy="23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603087"/>
            <a:satOff val="-14800"/>
            <a:lumOff val="4755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3832809" y="1304991"/>
        <a:ext cx="193229" cy="231875"/>
      </dsp:txXfrm>
    </dsp:sp>
    <dsp:sp modelId="{3C2AB19F-3DEC-40EF-A2FB-B96CAF201936}">
      <dsp:nvSpPr>
        <dsp:cNvPr id="0" name=""/>
        <dsp:cNvSpPr/>
      </dsp:nvSpPr>
      <dsp:spPr>
        <a:xfrm>
          <a:off x="1808431" y="1549749"/>
          <a:ext cx="4241985" cy="515279"/>
        </a:xfrm>
        <a:prstGeom prst="roundRect">
          <a:avLst>
            <a:gd name="adj" fmla="val 10000"/>
          </a:avLst>
        </a:prstGeom>
        <a:solidFill>
          <a:schemeClr val="accent4">
            <a:hueOff val="4164939"/>
            <a:satOff val="-23681"/>
            <a:lumOff val="7608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3. Встановіть асоціації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431" y="1549749"/>
        <a:ext cx="4241985" cy="515279"/>
      </dsp:txXfrm>
    </dsp:sp>
    <dsp:sp modelId="{913A0B74-0C0F-45E8-8500-BE13D0850CE4}">
      <dsp:nvSpPr>
        <dsp:cNvPr id="0" name=""/>
        <dsp:cNvSpPr/>
      </dsp:nvSpPr>
      <dsp:spPr>
        <a:xfrm rot="5400000">
          <a:off x="3832809" y="2077910"/>
          <a:ext cx="193229" cy="23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3832809" y="2077910"/>
        <a:ext cx="193229" cy="231875"/>
      </dsp:txXfrm>
    </dsp:sp>
    <dsp:sp modelId="{653E1E55-B465-477D-A917-B805437B419D}">
      <dsp:nvSpPr>
        <dsp:cNvPr id="0" name=""/>
        <dsp:cNvSpPr/>
      </dsp:nvSpPr>
      <dsp:spPr>
        <a:xfrm>
          <a:off x="1808431" y="2322668"/>
          <a:ext cx="4241985" cy="515279"/>
        </a:xfrm>
        <a:prstGeom prst="roundRect">
          <a:avLst>
            <a:gd name="adj" fmla="val 10000"/>
          </a:avLst>
        </a:prstGeom>
        <a:solidFill>
          <a:schemeClr val="accent4">
            <a:hueOff val="6247409"/>
            <a:satOff val="-35521"/>
            <a:lumOff val="11412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4.Проаналізуйте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431" y="2322668"/>
        <a:ext cx="4241985" cy="515279"/>
      </dsp:txXfrm>
    </dsp:sp>
    <dsp:sp modelId="{F7507C3A-49C1-4D51-9C32-A04124187701}">
      <dsp:nvSpPr>
        <dsp:cNvPr id="0" name=""/>
        <dsp:cNvSpPr/>
      </dsp:nvSpPr>
      <dsp:spPr>
        <a:xfrm rot="5400000">
          <a:off x="3832809" y="2850830"/>
          <a:ext cx="193229" cy="23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809261"/>
            <a:satOff val="-44401"/>
            <a:lumOff val="14265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3832809" y="2850830"/>
        <a:ext cx="193229" cy="231875"/>
      </dsp:txXfrm>
    </dsp:sp>
    <dsp:sp modelId="{843E87F2-256E-45E2-A33C-35B728301CB5}">
      <dsp:nvSpPr>
        <dsp:cNvPr id="0" name=""/>
        <dsp:cNvSpPr/>
      </dsp:nvSpPr>
      <dsp:spPr>
        <a:xfrm>
          <a:off x="1808431" y="3095587"/>
          <a:ext cx="4241985" cy="515279"/>
        </a:xfrm>
        <a:prstGeom prst="roundRect">
          <a:avLst>
            <a:gd name="adj" fmla="val 10000"/>
          </a:avLst>
        </a:prstGeom>
        <a:solidFill>
          <a:schemeClr val="accent4">
            <a:hueOff val="8329879"/>
            <a:satOff val="-47362"/>
            <a:lumOff val="15216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5. Знайдіть застосування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431" y="3095587"/>
        <a:ext cx="4241985" cy="515279"/>
      </dsp:txXfrm>
    </dsp:sp>
    <dsp:sp modelId="{D50C6601-4D04-414D-B1AB-24D912ED20A3}">
      <dsp:nvSpPr>
        <dsp:cNvPr id="0" name=""/>
        <dsp:cNvSpPr/>
      </dsp:nvSpPr>
      <dsp:spPr>
        <a:xfrm rot="5400000">
          <a:off x="3832809" y="3623749"/>
          <a:ext cx="193229" cy="23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3832809" y="3623749"/>
        <a:ext cx="193229" cy="231875"/>
      </dsp:txXfrm>
    </dsp:sp>
    <dsp:sp modelId="{7BA12BAC-5EBA-4A54-B73C-113863FB2CB5}">
      <dsp:nvSpPr>
        <dsp:cNvPr id="0" name=""/>
        <dsp:cNvSpPr/>
      </dsp:nvSpPr>
      <dsp:spPr>
        <a:xfrm>
          <a:off x="1808431" y="3868506"/>
          <a:ext cx="4241985" cy="646613"/>
        </a:xfrm>
        <a:prstGeom prst="roundRect">
          <a:avLst>
            <a:gd name="adj" fmla="val 1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  <a:scene3d>
          <a:camera prst="orthographicFron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6. Запропонуйте аргументи </a:t>
          </a:r>
          <a:r>
            <a:rPr lang="uk-UA" sz="2400" b="1" i="1" kern="1200" dirty="0" err="1">
              <a:latin typeface="Times New Roman" pitchFamily="18" charset="0"/>
              <a:cs typeface="Times New Roman" pitchFamily="18" charset="0"/>
            </a:rPr>
            <a:t>“за”</a:t>
          </a: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 або !проти!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8431" y="3868506"/>
        <a:ext cx="4241985" cy="646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a80a1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aa80a1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a80a1c1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a80a1c1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a80a1c1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a80a1c1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a80a1c1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a80a1c1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a80a1c1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a80a1c1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a80a1c1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a80a1c1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a80a1c19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a80a1c19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E8382A-8DB2-44EE-9E9D-28CD0EB35B9C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13458" y="173620"/>
            <a:ext cx="8366503" cy="21181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Впровадження технологій критичного мислення в НУШ на уроках української мови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6652925" y="1516575"/>
            <a:ext cx="4120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599727" y="2446318"/>
            <a:ext cx="5197032" cy="2125682"/>
          </a:xfrm>
          <a:prstGeom prst="rect">
            <a:avLst/>
          </a:prstGeom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Tx/>
            </a:pPr>
            <a:r>
              <a:rPr lang="ru-RU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r">
              <a:buClrTx/>
            </a:pPr>
            <a:r>
              <a:rPr lang="ru-RU" alt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</a:p>
          <a:p>
            <a:pPr algn="r">
              <a:buClrTx/>
            </a:pPr>
            <a:r>
              <a:rPr lang="ru-RU" alt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КЗШ І-ІІІ ст. № 19</a:t>
            </a:r>
            <a:endParaRPr lang="ru-RU" alt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ClrTx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Голуб-Петрів Тетяна Володимирівна </a:t>
            </a:r>
            <a:endParaRPr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ontent_Depositphotos_44539499_s-20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7" y="2421317"/>
            <a:ext cx="4309640" cy="25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FF0000"/>
                </a:solidFill>
              </a:rPr>
              <a:t>Вправа “</a:t>
            </a:r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r>
              <a:rPr lang="ru" sz="3600" b="1" dirty="0" smtClean="0">
                <a:solidFill>
                  <a:srgbClr val="FF0000"/>
                </a:solidFill>
              </a:rPr>
              <a:t>убування”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dirty="0">
                <a:solidFill>
                  <a:srgbClr val="0000FF"/>
                </a:solidFill>
              </a:rPr>
              <a:t>Застосовується під час інтерактивного уроку на етапі надання необхідної інформації або як окрема стратегія розвитку критичного </a:t>
            </a:r>
            <a:r>
              <a:rPr lang="ru" sz="3000" dirty="0" smtClean="0">
                <a:solidFill>
                  <a:srgbClr val="0000FF"/>
                </a:solidFill>
              </a:rPr>
              <a:t>мислення.</a:t>
            </a:r>
            <a:endParaRPr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Кубування можна застосовувати на будь-якому </a:t>
            </a:r>
            <a:r>
              <a:rPr lang="ru" b="1" dirty="0" smtClean="0">
                <a:solidFill>
                  <a:srgbClr val="FF0000"/>
                </a:solidFill>
              </a:rPr>
              <a:t>уроці: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8022900" cy="29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dirty="0">
                <a:solidFill>
                  <a:srgbClr val="0000FF"/>
                </a:solidFill>
              </a:rPr>
              <a:t>Розглянути </a:t>
            </a:r>
            <a:r>
              <a:rPr lang="ru" sz="3000" dirty="0" smtClean="0">
                <a:solidFill>
                  <a:srgbClr val="0000FF"/>
                </a:solidFill>
              </a:rPr>
              <a:t>об</a:t>
            </a:r>
            <a:r>
              <a:rPr lang="en-US" dirty="0" smtClean="0">
                <a:solidFill>
                  <a:srgbClr val="0000FF"/>
                </a:solidFill>
              </a:rPr>
              <a:t>’</a:t>
            </a:r>
            <a:r>
              <a:rPr lang="ru" sz="3000" dirty="0" smtClean="0">
                <a:solidFill>
                  <a:srgbClr val="0000FF"/>
                </a:solidFill>
              </a:rPr>
              <a:t>єкт </a:t>
            </a:r>
            <a:r>
              <a:rPr lang="ru" sz="3000" dirty="0">
                <a:solidFill>
                  <a:srgbClr val="0000FF"/>
                </a:solidFill>
              </a:rPr>
              <a:t>(явище), </a:t>
            </a:r>
            <a:r>
              <a:rPr lang="ru" sz="3000" dirty="0" smtClean="0">
                <a:solidFill>
                  <a:srgbClr val="0000FF"/>
                </a:solidFill>
              </a:rPr>
              <a:t>яке </a:t>
            </a:r>
            <a:r>
              <a:rPr lang="ru" sz="3000" dirty="0">
                <a:solidFill>
                  <a:srgbClr val="0000FF"/>
                </a:solidFill>
              </a:rPr>
              <a:t>учні добре знають для узагальнення знань і виявлення так званих </a:t>
            </a:r>
            <a:r>
              <a:rPr lang="ru" sz="3000" dirty="0" smtClean="0">
                <a:solidFill>
                  <a:srgbClr val="0000FF"/>
                </a:solidFill>
              </a:rPr>
              <a:t>“темних плям</a:t>
            </a:r>
            <a:r>
              <a:rPr lang="uk-UA" sz="3000" dirty="0" smtClean="0">
                <a:solidFill>
                  <a:srgbClr val="0000FF"/>
                </a:solidFill>
              </a:rPr>
              <a:t>”</a:t>
            </a:r>
            <a:r>
              <a:rPr lang="ru" sz="3000" dirty="0" smtClean="0">
                <a:solidFill>
                  <a:srgbClr val="0000FF"/>
                </a:solidFill>
              </a:rPr>
              <a:t>, </a:t>
            </a:r>
            <a:r>
              <a:rPr lang="ru" sz="3000" dirty="0">
                <a:solidFill>
                  <a:srgbClr val="0000FF"/>
                </a:solidFill>
              </a:rPr>
              <a:t>аби викликати зацікавленість дитини і стимулювати її пізнавальний інтерес.</a:t>
            </a:r>
            <a:endParaRPr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8019" y="624468"/>
          <a:ext cx="7858849" cy="45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3341" y="165315"/>
            <a:ext cx="5703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16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Вказівки</a:t>
            </a:r>
            <a:r>
              <a:rPr lang="ru-RU" sz="2800" b="1" dirty="0" smtClean="0">
                <a:ln w="10160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 гранях куба:</a:t>
            </a:r>
            <a:endParaRPr lang="ru-RU" sz="2800" b="1" dirty="0">
              <a:ln w="10160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FF0000"/>
                </a:solidFill>
              </a:rPr>
              <a:t>Як це працює?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dirty="0"/>
              <a:t>Учні проходять через процес кубування, викладаючи в усній чи письмовій формі думки на запропоновану тему впродовж 2-4 хвилин.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511690" y="956076"/>
            <a:ext cx="8005200" cy="3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28"/>
            <a:ext cx="45432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опишіть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8877145">
            <a:off x="3521890" y="1100717"/>
            <a:ext cx="816363" cy="5846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4" descr="https://zabavnik.club/wp-content/uploads/2018/02/kartinki_solnyshko_15_0106135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3652750" cy="3302173"/>
          </a:xfrm>
          <a:prstGeom prst="rect">
            <a:avLst/>
          </a:prstGeom>
          <a:noFill/>
        </p:spPr>
      </p:pic>
      <p:pic>
        <p:nvPicPr>
          <p:cNvPr id="7" name="Picture 6" descr="http://laoblogger.com/images/cartoon-weather-rain-clipart-7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611" y="1486933"/>
            <a:ext cx="3357586" cy="254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93602" y="3914086"/>
            <a:ext cx="481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порівняйте</a:t>
            </a:r>
            <a:endParaRPr lang="ru-RU" sz="5400" b="1" i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7892012">
            <a:off x="4989369" y="3118362"/>
            <a:ext cx="810334" cy="655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3870708">
            <a:off x="3410618" y="3102319"/>
            <a:ext cx="922752" cy="7266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45101" y="1509586"/>
            <a:ext cx="4402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u="sng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Проаналізуйте</a:t>
            </a:r>
            <a:endParaRPr lang="ru-RU" sz="4800" b="1" i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9932"/>
            <a:ext cx="79125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Світить</a:t>
            </a:r>
            <a:r>
              <a:rPr lang="ru-RU" sz="4000" b="1" cap="none" spc="0" dirty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4000" b="1" cap="none" spc="0" dirty="0" err="1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сонце</a:t>
            </a:r>
            <a:r>
              <a:rPr lang="ru-RU" sz="4000" b="1" cap="none" spc="0" dirty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 – </a:t>
            </a:r>
            <a:r>
              <a:rPr lang="ru-RU" sz="4000" b="1" cap="none" spc="0" dirty="0" err="1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це</a:t>
            </a:r>
            <a:r>
              <a:rPr lang="ru-RU" sz="4000" b="1" cap="none" spc="0" dirty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 добре </a:t>
            </a:r>
            <a:r>
              <a:rPr lang="ru-RU" sz="4000" b="1" cap="none" spc="0" dirty="0" err="1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чи</a:t>
            </a:r>
            <a:r>
              <a:rPr lang="ru-RU" sz="4000" b="1" cap="none" spc="0" dirty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Monotype Corsiva" pitchFamily="66" charset="0"/>
              </a:rPr>
              <a:t> погано?</a:t>
            </a:r>
          </a:p>
        </p:txBody>
      </p:sp>
      <p:pic>
        <p:nvPicPr>
          <p:cNvPr id="9" name="Рисунок 8" descr="kartinki_solnyshko_15_01061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29" y="830749"/>
            <a:ext cx="2730702" cy="27376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75555" y="2362311"/>
            <a:ext cx="45005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Кому </a:t>
            </a:r>
            <a:r>
              <a:rPr lang="ru-RU" sz="40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потрібне</a:t>
            </a:r>
            <a:r>
              <a:rPr lang="ru-RU" sz="40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сонечко</a:t>
            </a:r>
            <a:r>
              <a:rPr lang="ru-RU" sz="40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9815" y="3646447"/>
            <a:ext cx="435527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u="sng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3200" b="1" i="1" u="sng" cap="none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cap="none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endParaRPr lang="ru-RU" sz="3200" b="1" i="1" u="sng" cap="none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fc.vseosvita.ua/000mbm-b488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3" y="3069373"/>
            <a:ext cx="2765503" cy="207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52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19150" y="53725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“За” та “проти”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(добре це, чи погано, чому?)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727" y="1629219"/>
            <a:ext cx="3813375" cy="31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Кубування у 1 класі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rgbClr val="0000FF"/>
                </a:solidFill>
              </a:rPr>
              <a:t>Використовую </a:t>
            </a:r>
            <a:r>
              <a:rPr lang="ru" sz="3000" dirty="0">
                <a:solidFill>
                  <a:srgbClr val="0000FF"/>
                </a:solidFill>
              </a:rPr>
              <a:t>лише 2-4 грані.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 dirty="0">
                <a:solidFill>
                  <a:srgbClr val="0000FF"/>
                </a:solidFill>
              </a:rPr>
              <a:t>На гранях замість написів розташовані яскраві малюнки.</a:t>
            </a:r>
            <a:endParaRPr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1" y="285728"/>
            <a:ext cx="4145845" cy="110799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66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Сенкан</a:t>
            </a:r>
            <a:r>
              <a:rPr lang="ru-RU" sz="66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4400" b="1" i="1" cap="none" spc="0" dirty="0" err="1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4400" b="1" i="1" cap="none" spc="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cap="none" spc="0" dirty="0" err="1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сенкану</a:t>
            </a:r>
            <a:r>
              <a:rPr lang="ru-RU" sz="4400" b="1" i="1" cap="none" spc="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cap="none" spc="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585" y="2067147"/>
            <a:ext cx="67865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9263" indent="-449263">
              <a:buAutoNum type="arabicPeriod"/>
            </a:pPr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(1 </a:t>
            </a:r>
            <a:r>
              <a:rPr lang="ru-RU" sz="3600" b="1" dirty="0" err="1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49263" indent="-449263">
              <a:buAutoNum type="arabicPeriod"/>
            </a:pPr>
            <a:r>
              <a:rPr lang="uk-UA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 (2 прикметника);</a:t>
            </a:r>
          </a:p>
          <a:p>
            <a:pPr marL="449263" indent="-449263">
              <a:buAutoNum type="arabicPeriod"/>
            </a:pPr>
            <a:r>
              <a:rPr lang="uk-UA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 (3 дієслова);</a:t>
            </a:r>
          </a:p>
          <a:p>
            <a:pPr marL="449263" indent="-449263">
              <a:buAutoNum type="arabicPeriod"/>
            </a:pPr>
            <a:r>
              <a:rPr lang="uk-UA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Ставлення (фраза з 4-х слів);</a:t>
            </a:r>
          </a:p>
          <a:p>
            <a:pPr marL="449263" indent="-449263">
              <a:buAutoNum type="arabicPeriod"/>
            </a:pPr>
            <a:r>
              <a:rPr lang="uk-UA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Узагальнення.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kartinki.vip/uploads/posts/2018-01/1516469252_2414-pisat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0"/>
            <a:ext cx="2190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50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7560" y="0"/>
            <a:ext cx="8051181" cy="947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5400" dirty="0"/>
              <a:t/>
            </a:r>
            <a:br>
              <a:rPr lang="uk-UA" sz="5400" dirty="0"/>
            </a:br>
            <a:endParaRPr lang="ru-RU" sz="5400" dirty="0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55" y="959005"/>
            <a:ext cx="5162236" cy="397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84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693" y="230076"/>
            <a:ext cx="4772721" cy="3237953"/>
          </a:xfrm>
        </p:spPr>
        <p:txBody>
          <a:bodyPr>
            <a:normAutofit fontScale="85000" lnSpcReduction="20000"/>
          </a:bodyPr>
          <a:lstStyle/>
          <a:p>
            <a:pPr marL="88900" indent="265113">
              <a:buNone/>
              <a:tabLst>
                <a:tab pos="51181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ментальний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прийняттям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065338" algn="r">
              <a:buNone/>
              <a:tabLst>
                <a:tab pos="5118100" algn="l"/>
              </a:tabLst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Джінні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065338" algn="r">
              <a:buNone/>
              <a:tabLst>
                <a:tab pos="5118100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Мередіт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Чарльз Темпл </a:t>
            </a:r>
          </a:p>
          <a:p>
            <a:endParaRPr lang="ru-RU" dirty="0"/>
          </a:p>
        </p:txBody>
      </p:sp>
      <p:pic>
        <p:nvPicPr>
          <p:cNvPr id="4" name="Рисунок 3" descr="01007pg6-468b-378x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0" y="2376093"/>
            <a:ext cx="5558187" cy="261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8421" y="1081668"/>
            <a:ext cx="481732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Прекрасна, незалежна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Росте, розвивається, квітує. 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 - наш рідний край.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5258" y="0"/>
            <a:ext cx="8051181" cy="947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5400" dirty="0"/>
              <a:t/>
            </a:r>
            <a:br>
              <a:rPr lang="uk-UA" sz="5400" dirty="0"/>
            </a:br>
            <a:endParaRPr lang="ru-RU" sz="5400" dirty="0"/>
          </a:p>
        </p:txBody>
      </p:sp>
      <p:pic>
        <p:nvPicPr>
          <p:cNvPr id="9" name="Рисунок 8" descr="ukra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933" y="1416202"/>
            <a:ext cx="4088783" cy="3066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49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CC99FF"/>
                </a:solidFill>
              </a:rPr>
              <a:t>Стратегія «Дискусія»</a:t>
            </a:r>
            <a:r>
              <a:rPr lang="ru-RU" dirty="0">
                <a:solidFill>
                  <a:srgbClr val="CC99FF"/>
                </a:solidFill>
              </a:rPr>
              <a:t/>
            </a:r>
            <a:br>
              <a:rPr lang="ru-RU" dirty="0">
                <a:solidFill>
                  <a:srgbClr val="CC99FF"/>
                </a:solidFill>
              </a:rPr>
            </a:br>
            <a:endParaRPr lang="ru-RU" dirty="0">
              <a:solidFill>
                <a:srgbClr val="CC99FF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936701" y="1221057"/>
            <a:ext cx="7359805" cy="3562815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rmAutofit fontScale="77500" lnSpcReduction="20000"/>
          </a:bodyPr>
          <a:lstStyle/>
          <a:p>
            <a:pPr marL="457200" marR="0" lvl="0" indent="-31115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Char char="●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Досить актуальним на сьогодні методом формування критичного мислення є різні види дискусій, дебатів.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31115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Char char="●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Дискусії і дебати дозволяють ефективно розв’язувати проблеми через самовираження, вчитися аналізувати ситуацію, добирати аргументи для розв’язання проблеми, розвивати комунікативні навички.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Char char="●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8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0379" y="0"/>
            <a:ext cx="5835247" cy="1326995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40019"/>
              </a:avLst>
            </a:prstTxWarp>
            <a:spAutoFit/>
          </a:bodyPr>
          <a:lstStyle/>
          <a:p>
            <a:pPr algn="ctr"/>
            <a:r>
              <a:rPr lang="uk-UA" sz="6600" b="1" i="1" dirty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Дискусія</a:t>
            </a:r>
            <a:endParaRPr lang="ru-RU" sz="6600" b="1" i="1" dirty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Picture 6" descr="https://kvftroubleshooterblog.files.wordpress.com/2016/06/groupe-76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102" y="702526"/>
            <a:ext cx="5683940" cy="426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lous-vp.3dn.ru/shutterstock_110485376-discu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6124" y="0"/>
            <a:ext cx="5857916" cy="1273353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40019"/>
              </a:avLst>
            </a:prstTxWarp>
            <a:spAutoFit/>
          </a:bodyPr>
          <a:lstStyle/>
          <a:p>
            <a:pPr algn="ctr"/>
            <a:r>
              <a:rPr lang="uk-UA" sz="6600" b="1" i="1" dirty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Дискусія</a:t>
            </a:r>
            <a:endParaRPr lang="ru-RU" sz="6600" b="1" i="1" dirty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s://3.bp.blogspot.com/-PzcNSYylaeY/Wi6gLg56WpI/AAAAAAAADHk/VWnteRo6UO4hJRPCzfiKZVPUBucabXnjwCEwYBhgL/s1600/758e47edcb57657e03ca68137d11af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947" y="884664"/>
            <a:ext cx="5365456" cy="402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948" y="200714"/>
            <a:ext cx="7143800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668"/>
              </a:avLst>
            </a:prstTxWarp>
            <a:spAutoFit/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80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99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80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99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Біном</a:t>
            </a:r>
            <a:r>
              <a:rPr lang="ru-RU" sz="80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99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8000" b="1" i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99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фантазії</a:t>
            </a:r>
            <a:r>
              <a:rPr lang="ru-RU" sz="80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99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388" y="1650152"/>
            <a:ext cx="7783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фантазії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Придумав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Родарі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граматика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фантазії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 А принцип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слова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одним,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зв'язка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пес-шафа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пса,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пес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шафі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пес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шафі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ng.pngtree.com/element_origin_min_pic/16/12/26/a189c7e9b283fc32577613a0900db8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26" y="133815"/>
            <a:ext cx="3478862" cy="4823911"/>
          </a:xfrm>
          <a:prstGeom prst="rect">
            <a:avLst/>
          </a:prstGeom>
          <a:noFill/>
        </p:spPr>
      </p:pic>
      <p:pic>
        <p:nvPicPr>
          <p:cNvPr id="5" name="Picture 6" descr="https://www.ejin.ru/wp-content/uploads/2017/12/u6yltaud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86" y="0"/>
            <a:ext cx="3590694" cy="505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934" y="157146"/>
            <a:ext cx="7494689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малюнках</a:t>
            </a:r>
            <a:r>
              <a:rPr lang="ru-RU" sz="40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Рисунок 4" descr="200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3" y="1694985"/>
            <a:ext cx="3094472" cy="344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Tanya\Downloads\Без названия (1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1639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anya\Downloads\Без названия (1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488" y="0"/>
            <a:ext cx="468351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anya\Downloads\Без названия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5093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Tanya\Downloads\Без названия (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941" y="0"/>
            <a:ext cx="465005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4pm.ie/wp-content/uploads/2013/05/Social-media-strateg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490" y="1424026"/>
            <a:ext cx="5146717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8741" y="0"/>
            <a:ext cx="6529414" cy="13849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800" b="1" i="1" cap="none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b="1" i="1" cap="none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425" y="0"/>
            <a:ext cx="712562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>
                <a:ln>
                  <a:solidFill>
                    <a:srgbClr val="333399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“</a:t>
            </a:r>
            <a:r>
              <a:rPr lang="uk-UA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uk-UA" sz="5400" b="1" dirty="0">
                <a:ln>
                  <a:solidFill>
                    <a:srgbClr val="333399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Створення вінегрету з </a:t>
            </a:r>
            <a:r>
              <a:rPr lang="uk-UA" sz="5400" b="1" dirty="0" err="1">
                <a:ln>
                  <a:solidFill>
                    <a:srgbClr val="333399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казок</a:t>
            </a:r>
            <a:r>
              <a:rPr lang="uk-UA" sz="5400" b="1" i="1" dirty="0" err="1">
                <a:ln>
                  <a:solidFill>
                    <a:srgbClr val="333399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”</a:t>
            </a:r>
            <a:endParaRPr lang="uk-UA" sz="5400" i="1" dirty="0">
              <a:ln>
                <a:solidFill>
                  <a:srgbClr val="333399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97079"/>
            <a:ext cx="6177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Суть цього методу полягає в тому, що події з різних казок переплітаються й розгалужуються за новим сюжетом. 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 у лісі зустрічає бременських музикантів і проситься з ними в дорогу.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08" y="2333393"/>
            <a:ext cx="2977492" cy="223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Письмо в малюнках</a:t>
            </a:r>
            <a:endParaRPr lang="ru-RU" sz="4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12956" y="1346510"/>
            <a:ext cx="8229600" cy="379699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rmAutofit/>
          </a:bodyPr>
          <a:lstStyle/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Стратегія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Письмо в малюнках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Алгоритм роботи:</a:t>
            </a:r>
          </a:p>
          <a:p>
            <a:pPr marL="45720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 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Намагайся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намалювати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те,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хотів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сказати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роботі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над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матеріалом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 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враження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відношення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подій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перенести на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аркуш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паперу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Char char="●"/>
              <a:tabLst/>
              <a:defRPr/>
            </a:pP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6839" y="189570"/>
            <a:ext cx="8396868" cy="4742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anchor="t" anchorCtr="0">
            <a:normAutofit/>
          </a:bodyPr>
          <a:lstStyle/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None/>
              <a:tabLst/>
              <a:defRPr/>
            </a:pP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Приклад «Письмо в малюнках»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uk-UA" sz="3000" b="1" i="1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Серце моє</a:t>
            </a:r>
          </a:p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Серце у мене дуже велике. Воно різнокольорове. Шматочок жовтого, тому що я добрий. Шматочок сірого, тому що інколи буваю сумним. А ще воно у мене яскраве, тому що я дуже люблю життя та своїх близьких.</a:t>
            </a:r>
          </a:p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111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 2"/>
              <a:buChar char="●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s://fc.vseosvita.ua/000j3k-b05a/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86" y="3367667"/>
            <a:ext cx="3088888" cy="15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i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6000" b="1" i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385" y="1396875"/>
            <a:ext cx="8519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розвитку критичного мислення на уроках в початкових класах можна використовувати різноманітні інноваційні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технології, які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допомагають розвивати у дітей сприйняття явищ, предметів чи подій з різних точок зору, дозволяють успішно керувати навчальною діяльністю учнів, уміло враховувати різнорівневі можливості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школярів, формувати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риси творчої особистості.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67268"/>
          <a:ext cx="8430003" cy="497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477" y="234176"/>
            <a:ext cx="800105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Що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дають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учневі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навички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 критичного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parajita" pitchFamily="34" charset="0"/>
              </a:rPr>
              <a:t>мислення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Print" pitchFamily="2" charset="0"/>
                <a:cs typeface="Aparajita" pitchFamily="34" charset="0"/>
              </a:rPr>
              <a:t>?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8222" y="1451390"/>
          <a:ext cx="8284334" cy="369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9473" y="256475"/>
            <a:ext cx="4906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40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початкових </a:t>
            </a:r>
            <a:r>
              <a:rPr lang="ru-RU" sz="4000" b="1" i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класах</a:t>
            </a:r>
            <a:endParaRPr lang="ru-RU" sz="40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ntent_Depositphotos_30594851_s-2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103"/>
            <a:ext cx="3925229" cy="285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895" y="619185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algn="just"/>
            <a:r>
              <a:rPr lang="uk-UA" sz="2400" b="1" dirty="0"/>
              <a:t>Стратегія </a:t>
            </a:r>
            <a:r>
              <a:rPr lang="en-US" sz="2400" b="1" dirty="0"/>
              <a:t>«</a:t>
            </a:r>
            <a:r>
              <a:rPr lang="uk-UA" sz="2400" b="1" dirty="0"/>
              <a:t>Асоціативний кущ</a:t>
            </a:r>
            <a:r>
              <a:rPr lang="en-US" sz="2400" b="1" dirty="0"/>
              <a:t>»</a:t>
            </a:r>
          </a:p>
          <a:p>
            <a:pPr algn="just"/>
            <a:r>
              <a:rPr lang="en-US" sz="2400" dirty="0"/>
              <a:t>(</a:t>
            </a:r>
            <a:r>
              <a:rPr lang="uk-UA" sz="2400" i="1" dirty="0"/>
              <a:t>Етапи актуалізації і рефлексії)</a:t>
            </a:r>
          </a:p>
          <a:p>
            <a:pPr algn="just"/>
            <a:r>
              <a:rPr lang="uk-UA" sz="2400" b="1" dirty="0"/>
              <a:t>Правила складання асоціативного куща:</a:t>
            </a:r>
          </a:p>
          <a:p>
            <a:pPr algn="just"/>
            <a:r>
              <a:rPr lang="en-US" sz="2400" dirty="0"/>
              <a:t>-   </a:t>
            </a:r>
            <a:r>
              <a:rPr lang="ru-RU" sz="2400" dirty="0" err="1"/>
              <a:t>Записати</a:t>
            </a:r>
            <a:r>
              <a:rPr lang="ru-RU" sz="2400" dirty="0"/>
              <a:t> на </a:t>
            </a:r>
            <a:r>
              <a:rPr lang="ru-RU" sz="2400" dirty="0" err="1"/>
              <a:t>дошці</a:t>
            </a:r>
            <a:r>
              <a:rPr lang="ru-RU" sz="2400" dirty="0"/>
              <a:t> в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ключове</a:t>
            </a:r>
            <a:r>
              <a:rPr lang="ru-RU" sz="2400" dirty="0"/>
              <a:t> слово </a:t>
            </a:r>
            <a:r>
              <a:rPr lang="ru-RU" sz="2400" dirty="0" err="1"/>
              <a:t>чи</a:t>
            </a:r>
            <a:r>
              <a:rPr lang="ru-RU" sz="2400" dirty="0"/>
              <a:t> фразу;</a:t>
            </a:r>
          </a:p>
          <a:p>
            <a:pPr algn="just"/>
            <a:r>
              <a:rPr lang="en-US" sz="2400" dirty="0"/>
              <a:t>-   </a:t>
            </a:r>
            <a:r>
              <a:rPr lang="ru-RU" sz="2400" dirty="0" err="1"/>
              <a:t>Записати</a:t>
            </a:r>
            <a:r>
              <a:rPr lang="ru-RU" sz="2400" dirty="0"/>
              <a:t> </a:t>
            </a:r>
            <a:r>
              <a:rPr lang="ru-RU" sz="2400" dirty="0" err="1"/>
              <a:t>будь-які</a:t>
            </a:r>
            <a:r>
              <a:rPr lang="ru-RU" sz="2400" dirty="0"/>
              <a:t> слова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фрази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спадають</a:t>
            </a:r>
            <a:r>
              <a:rPr lang="ru-RU" sz="2400" dirty="0"/>
              <a:t> на думку;</a:t>
            </a:r>
          </a:p>
          <a:p>
            <a:pPr algn="just"/>
            <a:r>
              <a:rPr lang="en-US" sz="2400" dirty="0"/>
              <a:t>-   </a:t>
            </a:r>
            <a:r>
              <a:rPr lang="ru-RU" sz="2400" dirty="0" err="1"/>
              <a:t>Ставити</a:t>
            </a:r>
            <a:r>
              <a:rPr lang="ru-RU" sz="2400" dirty="0"/>
              <a:t> знаки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куща,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невпевненість</a:t>
            </a:r>
            <a:r>
              <a:rPr lang="ru-RU" sz="2400" dirty="0"/>
              <a:t>;</a:t>
            </a:r>
          </a:p>
          <a:p>
            <a:pPr algn="just"/>
            <a:r>
              <a:rPr lang="en-US" sz="2400" dirty="0"/>
              <a:t>-   </a:t>
            </a:r>
            <a:r>
              <a:rPr lang="ru-RU" sz="2400" dirty="0" err="1"/>
              <a:t>Записувати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з’являються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час.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90" y="0"/>
            <a:ext cx="8229600" cy="8363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Асоціативний кущ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F4EBF1-C06B-4037-A549-369697D2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43" y="156117"/>
            <a:ext cx="7505700" cy="7984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Асоціативний кущ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22" y="1148576"/>
            <a:ext cx="6460317" cy="3635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9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36057">
            <a:off x="457200" y="1293541"/>
            <a:ext cx="3233853" cy="3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Куб 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критичного мислення.</a:t>
            </a:r>
            <a:r>
              <a:rPr lang="ru-RU" sz="44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</a:endParaRPr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054" y="0"/>
            <a:ext cx="4534267" cy="4629238"/>
          </a:xfrm>
        </p:spPr>
      </p:pic>
      <p:sp>
        <p:nvSpPr>
          <p:cNvPr id="6" name="Прямоугольник 5"/>
          <p:cNvSpPr/>
          <p:nvPr/>
        </p:nvSpPr>
        <p:spPr>
          <a:xfrm>
            <a:off x="642911" y="188641"/>
            <a:ext cx="74417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Інтерактивна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вправа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«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Кубування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0070C0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299</TotalTime>
  <Words>711</Words>
  <Application>Microsoft Office PowerPoint</Application>
  <PresentationFormat>Экран (16:9)</PresentationFormat>
  <Paragraphs>96</Paragraphs>
  <Slides>34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Times New Roman</vt:lpstr>
      <vt:lpstr>Wingdings 2</vt:lpstr>
      <vt:lpstr>Century Gothic</vt:lpstr>
      <vt:lpstr>Gabriola</vt:lpstr>
      <vt:lpstr>Aparajita</vt:lpstr>
      <vt:lpstr>Segoe Print</vt:lpstr>
      <vt:lpstr>Monotype Corsiva</vt:lpstr>
      <vt:lpstr>Verdana</vt:lpstr>
      <vt:lpstr>Яркая</vt:lpstr>
      <vt:lpstr>Впровадження технологій критичного мислення в НУШ на уроках української мови </vt:lpstr>
      <vt:lpstr>Слайд 2</vt:lpstr>
      <vt:lpstr>Слайд 3</vt:lpstr>
      <vt:lpstr>Слайд 4</vt:lpstr>
      <vt:lpstr>Слайд 5</vt:lpstr>
      <vt:lpstr>Слайд 6</vt:lpstr>
      <vt:lpstr>Асоціативний кущ</vt:lpstr>
      <vt:lpstr>Асоціативний кущ</vt:lpstr>
      <vt:lpstr> Куб – основний елемент стратегії розвитку критичного мислення. </vt:lpstr>
      <vt:lpstr>Вправа “Кубування”</vt:lpstr>
      <vt:lpstr>Кубування можна застосовувати на будь-якому уроці:</vt:lpstr>
      <vt:lpstr>Слайд 12</vt:lpstr>
      <vt:lpstr>Як це працює?</vt:lpstr>
      <vt:lpstr>Слайд 14</vt:lpstr>
      <vt:lpstr>Слайд 15</vt:lpstr>
      <vt:lpstr>“За” та “проти” (добре це, чи погано, чому?)</vt:lpstr>
      <vt:lpstr>Кубування у 1 класі</vt:lpstr>
      <vt:lpstr>Слайд 18</vt:lpstr>
      <vt:lpstr>Сенкан </vt:lpstr>
      <vt:lpstr>Сенкан </vt:lpstr>
      <vt:lpstr>Стратегія «Дискусія»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Письмо в малюнках</vt:lpstr>
      <vt:lpstr>Слайд 32</vt:lpstr>
      <vt:lpstr>Висновок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 інтерактивного навчання</dc:title>
  <cp:lastModifiedBy>Tanya</cp:lastModifiedBy>
  <cp:revision>56</cp:revision>
  <dcterms:modified xsi:type="dcterms:W3CDTF">2023-02-09T14:54:21Z</dcterms:modified>
</cp:coreProperties>
</file>