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layout1.xml" ContentType="application/vnd.openxmlformats-officedocument.drawingml.diagramLayout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  <p:sldMasterId id="2147483649" r:id="rId2"/>
  </p:sldMasterIdLst>
  <p:notesMasterIdLst>
    <p:notesMasterId r:id="rId3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type="screen16x9" cy="6858000" cx="12192000"/>
  <p:notesSz cx="6858000" cy="9144000"/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 xmlns:r="http://schemas.openxmlformats.org/officeDocument/2006/relationships" xmlns:a="http://schemas.openxmlformats.org/drawingml/2006/main">
  <p:cmAuthor id="1" name="-Admin-" initials="-" lastIdx="1" clrIdx="0"/>
</p:cmAuthorLst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070A45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>
    <p:restoredLeft sz="15620"/>
    <p:restoredTop sz="94660"/>
  </p:normalViewPr>
  <p:slideViewPr>
    <p:cSldViewPr showGuides="1" snapToGrid="0">
      <p:cViewPr varScale="1">
        <p:scale>
          <a:sx n="63" d="100"/>
          <a:sy n="63" d="100"/>
        </p:scale>
        <p:origin x="780" y="52"/>
      </p:cViewPr>
      <p:guideLst>
        <p:guide orient="horz" pos="2183"/>
        <p:guide pos="7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tableStyles" Target="tableStyles.xml"/><Relationship Id="rId19" Type="http://schemas.openxmlformats.org/officeDocument/2006/relationships/presProps" Target="presProps.xml"/><Relationship Id="rId20" Type="http://schemas.openxmlformats.org/officeDocument/2006/relationships/viewProps" Target="viewProps.xml"/><Relationship Id="rId21" Type="http://schemas.openxmlformats.org/officeDocument/2006/relationships/commentAuthors" Target="commentAuthors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E62F0E-0C6A-4DE9-93AB-4FBD3000CC30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4A0BF2-AF95-4C82-89FA-87DD314E91BD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uk-UA" sz="2800" b="1" dirty="0">
              <a:latin typeface="Times New Roman" pitchFamily="18" charset="0"/>
              <a:cs typeface="Times New Roman" pitchFamily="18" charset="0"/>
            </a:rPr>
            <a:t>Прийоми навчання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FF4735CB-FF4A-4789-8266-4DFDD6566CD9}" type="parTrans" cxnId="{30459D38-D550-4E60-8B47-43D220EC4109}">
      <dgm:prSet/>
      <dgm:spPr/>
      <dgm:t>
        <a:bodyPr/>
        <a:lstStyle/>
        <a:p>
          <a:endParaRPr lang="ru-RU"/>
        </a:p>
      </dgm:t>
    </dgm:pt>
    <dgm:pt modelId="{E1579027-B77D-4889-8707-DEA03E98CC4E}" type="sibTrans" cxnId="{30459D38-D550-4E60-8B47-43D220EC4109}">
      <dgm:prSet/>
      <dgm:spPr/>
      <dgm:t>
        <a:bodyPr/>
        <a:lstStyle/>
        <a:p>
          <a:endParaRPr lang="ru-RU"/>
        </a:p>
      </dgm:t>
    </dgm:pt>
    <dgm:pt modelId="{6AA8BA6B-E82B-47D8-AB16-0A6F1CDB5395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2000" b="1" dirty="0">
              <a:latin typeface="Times New Roman" pitchFamily="18" charset="0"/>
              <a:cs typeface="Times New Roman" pitchFamily="18" charset="0"/>
            </a:rPr>
            <a:t>“ Відеоролики”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4D729614-191B-42CC-8D65-70399C7942CF}" type="parTrans" cxnId="{2F19DE9B-7E30-437B-9DE7-BC73B22C3DA9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 dirty="0">
            <a:solidFill>
              <a:schemeClr val="accent5">
                <a:lumMod val="60000"/>
                <a:lumOff val="40000"/>
              </a:schemeClr>
            </a:solidFill>
          </a:endParaRPr>
        </a:p>
      </dgm:t>
    </dgm:pt>
    <dgm:pt modelId="{7870DA31-98E4-4BB8-9153-88EE920A8A04}" type="sibTrans" cxnId="{2F19DE9B-7E30-437B-9DE7-BC73B22C3DA9}">
      <dgm:prSet/>
      <dgm:spPr/>
      <dgm:t>
        <a:bodyPr/>
        <a:lstStyle/>
        <a:p>
          <a:endParaRPr lang="ru-RU"/>
        </a:p>
      </dgm:t>
    </dgm:pt>
    <dgm:pt modelId="{3B4134CE-8E75-4E1E-84E3-D81B0ADB45B3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uk-UA" sz="2000" b="1" dirty="0">
              <a:latin typeface="Times New Roman" pitchFamily="18" charset="0"/>
              <a:cs typeface="Times New Roman" pitchFamily="18" charset="0"/>
            </a:rPr>
            <a:t>“ Асоціації ”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320837C1-6087-4D59-8D37-CFD84E63366F}" type="parTrans" cxnId="{2D2D5D53-8310-43D8-A15D-6D1AF99A6358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6C6D2AF3-20D5-490A-B520-A78B14EFAE4A}" type="sibTrans" cxnId="{2D2D5D53-8310-43D8-A15D-6D1AF99A6358}">
      <dgm:prSet/>
      <dgm:spPr/>
      <dgm:t>
        <a:bodyPr/>
        <a:lstStyle/>
        <a:p>
          <a:endParaRPr lang="ru-RU"/>
        </a:p>
      </dgm:t>
    </dgm:pt>
    <dgm:pt modelId="{E399C311-A133-46D7-BC2E-B5C763D44815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uk-UA" sz="2000" b="1" dirty="0">
              <a:latin typeface="Times New Roman" pitchFamily="18" charset="0"/>
              <a:cs typeface="Times New Roman" pitchFamily="18" charset="0"/>
            </a:rPr>
            <a:t>“ Два кола ”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76561FEC-C859-48F4-8E7C-40C5BDF5B2BC}" type="parTrans" cxnId="{431D8F7F-B226-4B75-89DA-1DA73E993B00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40FEBD34-F15B-4695-AB25-6FD3F0325666}" type="sibTrans" cxnId="{431D8F7F-B226-4B75-89DA-1DA73E993B00}">
      <dgm:prSet/>
      <dgm:spPr/>
      <dgm:t>
        <a:bodyPr/>
        <a:lstStyle/>
        <a:p>
          <a:endParaRPr lang="ru-RU"/>
        </a:p>
      </dgm:t>
    </dgm:pt>
    <dgm:pt modelId="{2BBD7C82-494C-4717-BCD9-34BC9395BB23}">
      <dgm:prSet phldrT="[Текст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uk-UA" sz="2000" b="1" dirty="0">
              <a:latin typeface="Times New Roman" pitchFamily="18" charset="0"/>
              <a:cs typeface="Times New Roman" pitchFamily="18" charset="0"/>
            </a:rPr>
            <a:t>“ Дидактична гра «Правда – неправда» ”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99AAB231-2296-4940-9788-FA863ACFBC6F}" type="parTrans" cxnId="{C5D4ED7E-753B-4A08-A5CA-429FBB218CF1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74861FA6-D72B-445A-B189-46BD94A19311}" type="sibTrans" cxnId="{C5D4ED7E-753B-4A08-A5CA-429FBB218CF1}">
      <dgm:prSet/>
      <dgm:spPr/>
      <dgm:t>
        <a:bodyPr/>
        <a:lstStyle/>
        <a:p>
          <a:endParaRPr lang="ru-RU"/>
        </a:p>
      </dgm:t>
    </dgm:pt>
    <dgm:pt modelId="{DC0B50C9-564A-4E40-9D99-4E52483A0518}">
      <dgm:prSet phldrT="[Текст]" custT="1"/>
      <dgm:spPr>
        <a:solidFill>
          <a:srgbClr val="3E6A45"/>
        </a:solidFill>
      </dgm:spPr>
      <dgm:t>
        <a:bodyPr/>
        <a:lstStyle/>
        <a:p>
          <a:r>
            <a:rPr lang="uk-UA" sz="2000" b="1" dirty="0">
              <a:latin typeface="Times New Roman" pitchFamily="18" charset="0"/>
              <a:cs typeface="Times New Roman" pitchFamily="18" charset="0"/>
            </a:rPr>
            <a:t>“Робота в малих групах”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4274E8D-BC51-416B-8A92-171F4B0F0BAD}" type="parTrans" cxnId="{670C0492-0608-4C26-BA65-0C8CB64444DC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A7DDF577-E71E-49AB-830A-1BBE1C6319BD}" type="sibTrans" cxnId="{670C0492-0608-4C26-BA65-0C8CB64444DC}">
      <dgm:prSet/>
      <dgm:spPr/>
      <dgm:t>
        <a:bodyPr/>
        <a:lstStyle/>
        <a:p>
          <a:endParaRPr lang="ru-RU"/>
        </a:p>
      </dgm:t>
    </dgm:pt>
    <dgm:pt modelId="{DB713E6E-5B9F-4FCA-A615-BE2184A5C1B4}">
      <dgm:prSet phldrT="[Текст]" custT="1"/>
      <dgm:spPr>
        <a:solidFill>
          <a:srgbClr val="A44904"/>
        </a:solidFill>
      </dgm:spPr>
      <dgm:t>
        <a:bodyPr/>
        <a:lstStyle/>
        <a:p>
          <a:r>
            <a:rPr lang="uk-UA" sz="2000" b="1" dirty="0">
              <a:latin typeface="Times New Roman" pitchFamily="18" charset="0"/>
              <a:cs typeface="Times New Roman" pitchFamily="18" charset="0"/>
            </a:rPr>
            <a:t>“ Дослідження «Ми та інші»”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DAE416E5-8D78-4655-9E44-A69A047468B4}" type="parTrans" cxnId="{24DAA123-5789-4D60-8137-24A0FE46D3BF}">
      <dgm:prSet/>
      <dgm:spPr/>
      <dgm:t>
        <a:bodyPr/>
        <a:lstStyle/>
        <a:p>
          <a:endParaRPr lang="ru-RU" dirty="0"/>
        </a:p>
      </dgm:t>
    </dgm:pt>
    <dgm:pt modelId="{7EE22ABD-09DA-4EB4-8851-A564BA01BA5E}" type="sibTrans" cxnId="{24DAA123-5789-4D60-8137-24A0FE46D3BF}">
      <dgm:prSet/>
      <dgm:spPr/>
      <dgm:t>
        <a:bodyPr/>
        <a:lstStyle/>
        <a:p>
          <a:endParaRPr lang="ru-RU"/>
        </a:p>
      </dgm:t>
    </dgm:pt>
    <dgm:pt modelId="{13E7B440-A148-452C-A52A-361DF3117F21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uk-UA" sz="2000" b="1" dirty="0">
              <a:latin typeface="Times New Roman" pitchFamily="18" charset="0"/>
              <a:cs typeface="Times New Roman" pitchFamily="18" charset="0"/>
            </a:rPr>
            <a:t>“</a:t>
          </a:r>
          <a:r>
            <a:rPr lang="uk-UA" sz="2000" b="1" dirty="0" err="1">
              <a:latin typeface="Times New Roman" pitchFamily="18" charset="0"/>
              <a:cs typeface="Times New Roman" pitchFamily="18" charset="0"/>
            </a:rPr>
            <a:t>Самодиктант</a:t>
          </a:r>
          <a:r>
            <a:rPr lang="uk-UA" sz="2000" b="1" dirty="0">
              <a:latin typeface="Times New Roman" pitchFamily="18" charset="0"/>
              <a:cs typeface="Times New Roman" pitchFamily="18" charset="0"/>
            </a:rPr>
            <a:t>”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5D185ED7-D3ED-45B1-96C8-42F80FC12797}" type="parTrans" cxnId="{7DFB3683-9A3F-4A6E-9274-9367769127D3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685DAEA7-59C7-4000-92AA-40E0382703F4}" type="sibTrans" cxnId="{7DFB3683-9A3F-4A6E-9274-9367769127D3}">
      <dgm:prSet/>
      <dgm:spPr/>
      <dgm:t>
        <a:bodyPr/>
        <a:lstStyle/>
        <a:p>
          <a:endParaRPr lang="ru-RU"/>
        </a:p>
      </dgm:t>
    </dgm:pt>
    <dgm:pt modelId="{D0E894CF-47F7-4C79-9830-7FB86D3C471E}">
      <dgm:prSet phldrT="[Текст]" custT="1"/>
      <dgm:spPr>
        <a:solidFill>
          <a:srgbClr val="5E6D8C"/>
        </a:solidFill>
      </dgm:spPr>
      <dgm:t>
        <a:bodyPr/>
        <a:lstStyle/>
        <a:p>
          <a:r>
            <a:rPr lang="uk-UA" sz="2000" b="1" dirty="0">
              <a:latin typeface="Times New Roman" pitchFamily="18" charset="0"/>
              <a:cs typeface="Times New Roman" pitchFamily="18" charset="0"/>
            </a:rPr>
            <a:t>“ Гра «моя пам’ять»”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8DD9BDCF-D311-4CC9-8AB2-0211B2795395}" type="parTrans" cxnId="{21FB4212-4FD2-4D09-A4BB-1C58BF95832F}">
      <dgm:prSet/>
      <dgm:spPr/>
      <dgm:t>
        <a:bodyPr/>
        <a:lstStyle/>
        <a:p>
          <a:endParaRPr lang="ru-RU" dirty="0"/>
        </a:p>
      </dgm:t>
    </dgm:pt>
    <dgm:pt modelId="{97C78C39-7ECC-4D99-833C-3816CECA6110}" type="sibTrans" cxnId="{21FB4212-4FD2-4D09-A4BB-1C58BF95832F}">
      <dgm:prSet/>
      <dgm:spPr/>
      <dgm:t>
        <a:bodyPr/>
        <a:lstStyle/>
        <a:p>
          <a:endParaRPr lang="ru-RU"/>
        </a:p>
      </dgm:t>
    </dgm:pt>
    <dgm:pt modelId="{81D0ACA0-F74F-40C6-A6BE-1D2F4B002654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uk-UA" sz="2000" b="1" dirty="0">
              <a:latin typeface="Times New Roman" pitchFamily="18" charset="0"/>
              <a:cs typeface="Times New Roman" pitchFamily="18" charset="0"/>
            </a:rPr>
            <a:t>“Метод</a:t>
          </a:r>
          <a:r>
            <a:rPr lang="uk-UA" sz="2000" b="1" dirty="0" err="1">
              <a:latin typeface="Times New Roman" pitchFamily="18" charset="0"/>
              <a:cs typeface="Times New Roman" pitchFamily="18" charset="0"/>
            </a:rPr>
            <a:t>самооцінювання</a:t>
          </a:r>
          <a:r>
            <a:rPr lang="uk-UA" sz="2000" b="1" dirty="0">
              <a:latin typeface="Times New Roman" pitchFamily="18" charset="0"/>
              <a:cs typeface="Times New Roman" pitchFamily="18" charset="0"/>
            </a:rPr>
            <a:t>”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CDCA8012-E151-45A9-94BC-5687E1DDC24C}" type="parTrans" cxnId="{A1A5D210-AC5B-44AA-9E2D-8FA75362EECE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EEC8B3A1-FFF2-4303-833A-E02D80473A87}" type="sibTrans" cxnId="{A1A5D210-AC5B-44AA-9E2D-8FA75362EECE}">
      <dgm:prSet/>
      <dgm:spPr/>
      <dgm:t>
        <a:bodyPr/>
        <a:lstStyle/>
        <a:p>
          <a:endParaRPr lang="ru-RU"/>
        </a:p>
      </dgm:t>
    </dgm:pt>
    <dgm:pt modelId="{4A9D53AA-354A-4DD1-ABA9-F0C38239023D}">
      <dgm:prSet phldrT="[Текст]" custT="1"/>
      <dgm:spPr>
        <a:solidFill>
          <a:srgbClr val="C24228"/>
        </a:solidFill>
      </dgm:spPr>
      <dgm:t>
        <a:bodyPr/>
        <a:lstStyle/>
        <a:p>
          <a:r>
            <a:rPr lang="uk-UA" sz="2000" b="1" dirty="0">
              <a:latin typeface="Times New Roman" pitchFamily="18" charset="0"/>
              <a:cs typeface="Times New Roman" pitchFamily="18" charset="0"/>
            </a:rPr>
            <a:t>“ Моделювання ситуацій”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6DE7749-0B43-4FB9-B10A-7E506D2B78B5}" type="parTrans" cxnId="{FEDACCF0-86EB-475B-B3E4-F430F46B5037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C53E5304-97C4-4055-8BD6-A75FDF99EBEF}" type="sibTrans" cxnId="{FEDACCF0-86EB-475B-B3E4-F430F46B5037}">
      <dgm:prSet/>
      <dgm:spPr/>
      <dgm:t>
        <a:bodyPr/>
        <a:lstStyle/>
        <a:p>
          <a:endParaRPr lang="ru-RU"/>
        </a:p>
      </dgm:t>
    </dgm:pt>
    <dgm:pt modelId="{9E6F9752-6585-4F1E-BF09-41361DBB8DFC}" type="pres">
      <dgm:prSet presAssocID="{CDE62F0E-0C6A-4DE9-93AB-4FBD3000CC3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7EDB3F-A94E-43EE-90F2-E27D1FAF9042}" type="pres">
      <dgm:prSet presAssocID="{094A0BF2-AF95-4C82-89FA-87DD314E91BD}" presName="centerShape" presStyleLbl="node0" presStyleIdx="0" presStyleCnt="1" custScaleX="207864" custScaleY="112520" custLinFactNeighborX="-2098" custLinFactNeighborY="-22677"/>
      <dgm:spPr/>
    </dgm:pt>
    <dgm:pt modelId="{6EE29790-DDD5-4A1E-8733-61487984AF08}" type="pres">
      <dgm:prSet presAssocID="{4D729614-191B-42CC-8D65-70399C7942CF}" presName="parTrans" presStyleLbl="bgSibTrans2D1" presStyleIdx="0" presStyleCnt="10"/>
      <dgm:spPr/>
    </dgm:pt>
    <dgm:pt modelId="{8AD187FA-1AC8-420B-9DE3-8E161E952977}" type="pres">
      <dgm:prSet presAssocID="{6AA8BA6B-E82B-47D8-AB16-0A6F1CDB5395}" presName="node" presStyleLbl="node1" presStyleIdx="0" presStyleCnt="10" custScaleX="270356" custScaleY="101660" custRadScaleRad="11093" custRadScaleInc="-493859">
        <dgm:presLayoutVars>
          <dgm:bulletEnabled val="1"/>
        </dgm:presLayoutVars>
      </dgm:prSet>
      <dgm:spPr/>
    </dgm:pt>
    <dgm:pt modelId="{47416D6E-583D-4C84-8250-F161072D3855}" type="pres">
      <dgm:prSet presAssocID="{320837C1-6087-4D59-8D37-CFD84E63366F}" presName="parTrans" presStyleLbl="bgSibTrans2D1" presStyleIdx="1" presStyleCnt="10" custLinFactNeighborX="3901" custLinFactNeighborY="371"/>
      <dgm:spPr/>
    </dgm:pt>
    <dgm:pt modelId="{7EB0DE3B-611E-4D0C-866A-1CFFA7EE384A}" type="pres">
      <dgm:prSet presAssocID="{3B4134CE-8E75-4E1E-84E3-D81B0ADB45B3}" presName="node" presStyleLbl="node1" presStyleIdx="1" presStyleCnt="10" custScaleX="227086" custScaleY="91012" custRadScaleRad="100575" custRadScaleInc="86913">
        <dgm:presLayoutVars>
          <dgm:bulletEnabled val="1"/>
        </dgm:presLayoutVars>
      </dgm:prSet>
      <dgm:spPr/>
    </dgm:pt>
    <dgm:pt modelId="{32B6A6ED-D5BA-4029-804E-CC17E1B8AEFE}" type="pres">
      <dgm:prSet presAssocID="{76561FEC-C859-48F4-8E7C-40C5BDF5B2BC}" presName="parTrans" presStyleLbl="bgSibTrans2D1" presStyleIdx="2" presStyleCnt="10"/>
      <dgm:spPr/>
    </dgm:pt>
    <dgm:pt modelId="{8B2730A1-2DDC-433F-99D2-2F1306C58120}" type="pres">
      <dgm:prSet presAssocID="{E399C311-A133-46D7-BC2E-B5C763D44815}" presName="node" presStyleLbl="node1" presStyleIdx="2" presStyleCnt="10" custScaleX="279438" custScaleY="96981" custRadScaleRad="79392" custRadScaleInc="-264597">
        <dgm:presLayoutVars>
          <dgm:bulletEnabled val="1"/>
        </dgm:presLayoutVars>
      </dgm:prSet>
      <dgm:spPr/>
    </dgm:pt>
    <dgm:pt modelId="{59E07EBD-F733-4F46-9A51-1FDF10E5D3DF}" type="pres">
      <dgm:prSet presAssocID="{99AAB231-2296-4940-9788-FA863ACFBC6F}" presName="parTrans" presStyleLbl="bgSibTrans2D1" presStyleIdx="3" presStyleCnt="10" custLinFactNeighborX="6416" custLinFactNeighborY="-22314"/>
      <dgm:spPr/>
    </dgm:pt>
    <dgm:pt modelId="{0BA6AA9F-8B19-4B9D-A1F5-2620755860F7}" type="pres">
      <dgm:prSet presAssocID="{2BBD7C82-494C-4717-BCD9-34BC9395BB23}" presName="node" presStyleLbl="node1" presStyleIdx="3" presStyleCnt="10" custScaleX="305950" custScaleY="97680" custRadScaleRad="122638" custRadScaleInc="-43685">
        <dgm:presLayoutVars>
          <dgm:bulletEnabled val="1"/>
        </dgm:presLayoutVars>
      </dgm:prSet>
      <dgm:spPr/>
    </dgm:pt>
    <dgm:pt modelId="{7D8518F0-59F4-461B-935F-782F683C4CAF}" type="pres">
      <dgm:prSet presAssocID="{DAE416E5-8D78-4655-9E44-A69A047468B4}" presName="parTrans" presStyleLbl="bgSibTrans2D1" presStyleIdx="4" presStyleCnt="10" custLinFactNeighborX="-2000" custLinFactNeighborY="13637"/>
      <dgm:spPr/>
    </dgm:pt>
    <dgm:pt modelId="{7754DA06-F1F1-4886-A834-63E551804876}" type="pres">
      <dgm:prSet presAssocID="{DB713E6E-5B9F-4FCA-A615-BE2184A5C1B4}" presName="node" presStyleLbl="node1" presStyleIdx="4" presStyleCnt="10" custScaleX="214680" custScaleY="96607" custRadScaleRad="86285" custRadScaleInc="-337695">
        <dgm:presLayoutVars>
          <dgm:bulletEnabled val="1"/>
        </dgm:presLayoutVars>
      </dgm:prSet>
      <dgm:spPr/>
    </dgm:pt>
    <dgm:pt modelId="{80AC01A7-E610-482B-915F-D3442C481D3A}" type="pres">
      <dgm:prSet presAssocID="{5D185ED7-D3ED-45B1-96C8-42F80FC12797}" presName="parTrans" presStyleLbl="bgSibTrans2D1" presStyleIdx="5" presStyleCnt="10"/>
      <dgm:spPr/>
    </dgm:pt>
    <dgm:pt modelId="{9E43185B-6681-4E55-84D9-630DD450E912}" type="pres">
      <dgm:prSet presAssocID="{13E7B440-A148-452C-A52A-361DF3117F21}" presName="node" presStyleLbl="node1" presStyleIdx="5" presStyleCnt="10" custScaleX="279605" custScaleY="95239" custRadScaleRad="120480" custRadScaleInc="146232">
        <dgm:presLayoutVars>
          <dgm:bulletEnabled val="1"/>
        </dgm:presLayoutVars>
      </dgm:prSet>
      <dgm:spPr/>
    </dgm:pt>
    <dgm:pt modelId="{5FF40E49-EF6A-4AEE-8ACA-F2168484C2BF}" type="pres">
      <dgm:prSet presAssocID="{24274E8D-BC51-416B-8A92-171F4B0F0BAD}" presName="parTrans" presStyleLbl="bgSibTrans2D1" presStyleIdx="6" presStyleCnt="10"/>
      <dgm:spPr/>
    </dgm:pt>
    <dgm:pt modelId="{054F9FA4-1AE3-462E-8DAB-3088B889144D}" type="pres">
      <dgm:prSet presAssocID="{DC0B50C9-564A-4E40-9D99-4E52483A0518}" presName="node" presStyleLbl="node1" presStyleIdx="6" presStyleCnt="10" custScaleX="269950" custScaleY="96215" custRadScaleRad="72727" custRadScaleInc="379268">
        <dgm:presLayoutVars>
          <dgm:bulletEnabled val="1"/>
        </dgm:presLayoutVars>
      </dgm:prSet>
      <dgm:spPr/>
    </dgm:pt>
    <dgm:pt modelId="{C634972B-4989-4A1E-9316-1EA420FC835F}" type="pres">
      <dgm:prSet presAssocID="{8DD9BDCF-D311-4CC9-8AB2-0211B2795395}" presName="parTrans" presStyleLbl="bgSibTrans2D1" presStyleIdx="7" presStyleCnt="10" custLinFactNeighborX="111" custLinFactNeighborY="37468"/>
      <dgm:spPr/>
    </dgm:pt>
    <dgm:pt modelId="{CFF5BD04-9FF2-4899-9D17-0B1E4F7F901B}" type="pres">
      <dgm:prSet presAssocID="{D0E894CF-47F7-4C79-9830-7FB86D3C471E}" presName="node" presStyleLbl="node1" presStyleIdx="7" presStyleCnt="10" custScaleX="273794" custScaleY="106131" custRadScaleRad="79385" custRadScaleInc="108164">
        <dgm:presLayoutVars>
          <dgm:bulletEnabled val="1"/>
        </dgm:presLayoutVars>
      </dgm:prSet>
      <dgm:spPr/>
    </dgm:pt>
    <dgm:pt modelId="{8FB2D973-EF0F-4BB5-9B70-54B0FB87D6ED}" type="pres">
      <dgm:prSet presAssocID="{CDCA8012-E151-45A9-94BC-5687E1DDC24C}" presName="parTrans" presStyleLbl="bgSibTrans2D1" presStyleIdx="8" presStyleCnt="10"/>
      <dgm:spPr/>
    </dgm:pt>
    <dgm:pt modelId="{46C419E2-073B-482A-A78D-8DE1C565168C}" type="pres">
      <dgm:prSet presAssocID="{81D0ACA0-F74F-40C6-A6BE-1D2F4B002654}" presName="node" presStyleLbl="node1" presStyleIdx="8" presStyleCnt="10" custScaleX="256899" custScaleY="101968" custRadScaleRad="96582" custRadScaleInc="-390799">
        <dgm:presLayoutVars>
          <dgm:bulletEnabled val="1"/>
        </dgm:presLayoutVars>
      </dgm:prSet>
      <dgm:spPr/>
    </dgm:pt>
    <dgm:pt modelId="{17110344-4A93-4564-B4E4-0E4BDFA29C69}" type="pres">
      <dgm:prSet presAssocID="{26DE7749-0B43-4FB9-B10A-7E506D2B78B5}" presName="parTrans" presStyleLbl="bgSibTrans2D1" presStyleIdx="9" presStyleCnt="10" custLinFactNeighborX="-6083" custLinFactNeighborY="-6369"/>
      <dgm:spPr/>
    </dgm:pt>
    <dgm:pt modelId="{852B565C-15B4-46B8-A7AA-E358539F4F95}" type="pres">
      <dgm:prSet presAssocID="{4A9D53AA-354A-4DD1-ABA9-F0C38239023D}" presName="node" presStyleLbl="node1" presStyleIdx="9" presStyleCnt="10" custScaleX="214974" custScaleY="97617" custRadScaleRad="95245" custRadScaleInc="-215988">
        <dgm:presLayoutVars>
          <dgm:bulletEnabled val="1"/>
        </dgm:presLayoutVars>
      </dgm:prSet>
      <dgm:spPr/>
    </dgm:pt>
  </dgm:ptLst>
  <dgm:cxnLst>
    <dgm:cxn modelId="{A1A5D210-AC5B-44AA-9E2D-8FA75362EECE}" srcId="{094A0BF2-AF95-4C82-89FA-87DD314E91BD}" destId="{81D0ACA0-F74F-40C6-A6BE-1D2F4B002654}" srcOrd="8" destOrd="0" parTransId="{CDCA8012-E151-45A9-94BC-5687E1DDC24C}" sibTransId="{EEC8B3A1-FFF2-4303-833A-E02D80473A87}"/>
    <dgm:cxn modelId="{21FB4212-4FD2-4D09-A4BB-1C58BF95832F}" srcId="{094A0BF2-AF95-4C82-89FA-87DD314E91BD}" destId="{D0E894CF-47F7-4C79-9830-7FB86D3C471E}" srcOrd="7" destOrd="0" parTransId="{8DD9BDCF-D311-4CC9-8AB2-0211B2795395}" sibTransId="{97C78C39-7ECC-4D99-833C-3816CECA6110}"/>
    <dgm:cxn modelId="{24DAA123-5789-4D60-8137-24A0FE46D3BF}" srcId="{094A0BF2-AF95-4C82-89FA-87DD314E91BD}" destId="{DB713E6E-5B9F-4FCA-A615-BE2184A5C1B4}" srcOrd="4" destOrd="0" parTransId="{DAE416E5-8D78-4655-9E44-A69A047468B4}" sibTransId="{7EE22ABD-09DA-4EB4-8851-A564BA01BA5E}"/>
    <dgm:cxn modelId="{CBC7C331-DB6D-410E-86E9-57DE852F0460}" type="presOf" srcId="{76561FEC-C859-48F4-8E7C-40C5BDF5B2BC}" destId="{32B6A6ED-D5BA-4029-804E-CC17E1B8AEFE}" srcOrd="0" destOrd="0" presId="urn:microsoft.com/office/officeart/2005/8/layout/radial4"/>
    <dgm:cxn modelId="{202DDE37-68C9-4F67-8309-5B41CFFB8DF3}" type="presOf" srcId="{99AAB231-2296-4940-9788-FA863ACFBC6F}" destId="{59E07EBD-F733-4F46-9A51-1FDF10E5D3DF}" srcOrd="0" destOrd="0" presId="urn:microsoft.com/office/officeart/2005/8/layout/radial4"/>
    <dgm:cxn modelId="{30459D38-D550-4E60-8B47-43D220EC4109}" srcId="{CDE62F0E-0C6A-4DE9-93AB-4FBD3000CC30}" destId="{094A0BF2-AF95-4C82-89FA-87DD314E91BD}" srcOrd="0" destOrd="0" parTransId="{FF4735CB-FF4A-4789-8266-4DFDD6566CD9}" sibTransId="{E1579027-B77D-4889-8707-DEA03E98CC4E}"/>
    <dgm:cxn modelId="{4082353B-EAFF-48B6-8BEF-ABD3930F9498}" type="presOf" srcId="{3B4134CE-8E75-4E1E-84E3-D81B0ADB45B3}" destId="{7EB0DE3B-611E-4D0C-866A-1CFFA7EE384A}" srcOrd="0" destOrd="0" presId="urn:microsoft.com/office/officeart/2005/8/layout/radial4"/>
    <dgm:cxn modelId="{4DC60F5B-DA0F-4215-899E-B81BA73D8883}" type="presOf" srcId="{8DD9BDCF-D311-4CC9-8AB2-0211B2795395}" destId="{C634972B-4989-4A1E-9316-1EA420FC835F}" srcOrd="0" destOrd="0" presId="urn:microsoft.com/office/officeart/2005/8/layout/radial4"/>
    <dgm:cxn modelId="{2CAE1543-D2A9-45EA-99BC-C4F98F068432}" type="presOf" srcId="{2BBD7C82-494C-4717-BCD9-34BC9395BB23}" destId="{0BA6AA9F-8B19-4B9D-A1F5-2620755860F7}" srcOrd="0" destOrd="0" presId="urn:microsoft.com/office/officeart/2005/8/layout/radial4"/>
    <dgm:cxn modelId="{96C03163-217B-4DAC-B497-0DE59D5B7CF6}" type="presOf" srcId="{DAE416E5-8D78-4655-9E44-A69A047468B4}" destId="{7D8518F0-59F4-461B-935F-782F683C4CAF}" srcOrd="0" destOrd="0" presId="urn:microsoft.com/office/officeart/2005/8/layout/radial4"/>
    <dgm:cxn modelId="{B0655644-9921-4999-BCC1-B684D7FA0018}" type="presOf" srcId="{DC0B50C9-564A-4E40-9D99-4E52483A0518}" destId="{054F9FA4-1AE3-462E-8DAB-3088B889144D}" srcOrd="0" destOrd="0" presId="urn:microsoft.com/office/officeart/2005/8/layout/radial4"/>
    <dgm:cxn modelId="{8A9D8145-DF6F-4FBC-A87E-78B8C014FB4E}" type="presOf" srcId="{CDCA8012-E151-45A9-94BC-5687E1DDC24C}" destId="{8FB2D973-EF0F-4BB5-9B70-54B0FB87D6ED}" srcOrd="0" destOrd="0" presId="urn:microsoft.com/office/officeart/2005/8/layout/radial4"/>
    <dgm:cxn modelId="{9BED2C4C-7863-4A46-B4E9-D62B1E3ED903}" type="presOf" srcId="{E399C311-A133-46D7-BC2E-B5C763D44815}" destId="{8B2730A1-2DDC-433F-99D2-2F1306C58120}" srcOrd="0" destOrd="0" presId="urn:microsoft.com/office/officeart/2005/8/layout/radial4"/>
    <dgm:cxn modelId="{BEC0AC72-B302-4C90-85CD-C77FB2E47A83}" type="presOf" srcId="{81D0ACA0-F74F-40C6-A6BE-1D2F4B002654}" destId="{46C419E2-073B-482A-A78D-8DE1C565168C}" srcOrd="0" destOrd="0" presId="urn:microsoft.com/office/officeart/2005/8/layout/radial4"/>
    <dgm:cxn modelId="{84741873-C381-4451-A4AE-509EB8BCBBA6}" type="presOf" srcId="{DB713E6E-5B9F-4FCA-A615-BE2184A5C1B4}" destId="{7754DA06-F1F1-4886-A834-63E551804876}" srcOrd="0" destOrd="0" presId="urn:microsoft.com/office/officeart/2005/8/layout/radial4"/>
    <dgm:cxn modelId="{2D2D5D53-8310-43D8-A15D-6D1AF99A6358}" srcId="{094A0BF2-AF95-4C82-89FA-87DD314E91BD}" destId="{3B4134CE-8E75-4E1E-84E3-D81B0ADB45B3}" srcOrd="1" destOrd="0" parTransId="{320837C1-6087-4D59-8D37-CFD84E63366F}" sibTransId="{6C6D2AF3-20D5-490A-B520-A78B14EFAE4A}"/>
    <dgm:cxn modelId="{74446975-B2CD-4B76-8891-CFE14F0D1245}" type="presOf" srcId="{13E7B440-A148-452C-A52A-361DF3117F21}" destId="{9E43185B-6681-4E55-84D9-630DD450E912}" srcOrd="0" destOrd="0" presId="urn:microsoft.com/office/officeart/2005/8/layout/radial4"/>
    <dgm:cxn modelId="{7ACC8B56-7FCD-4D96-8A67-9355A7C19C7C}" type="presOf" srcId="{D0E894CF-47F7-4C79-9830-7FB86D3C471E}" destId="{CFF5BD04-9FF2-4899-9D17-0B1E4F7F901B}" srcOrd="0" destOrd="0" presId="urn:microsoft.com/office/officeart/2005/8/layout/radial4"/>
    <dgm:cxn modelId="{C5D4ED7E-753B-4A08-A5CA-429FBB218CF1}" srcId="{094A0BF2-AF95-4C82-89FA-87DD314E91BD}" destId="{2BBD7C82-494C-4717-BCD9-34BC9395BB23}" srcOrd="3" destOrd="0" parTransId="{99AAB231-2296-4940-9788-FA863ACFBC6F}" sibTransId="{74861FA6-D72B-445A-B189-46BD94A19311}"/>
    <dgm:cxn modelId="{431D8F7F-B226-4B75-89DA-1DA73E993B00}" srcId="{094A0BF2-AF95-4C82-89FA-87DD314E91BD}" destId="{E399C311-A133-46D7-BC2E-B5C763D44815}" srcOrd="2" destOrd="0" parTransId="{76561FEC-C859-48F4-8E7C-40C5BDF5B2BC}" sibTransId="{40FEBD34-F15B-4695-AB25-6FD3F0325666}"/>
    <dgm:cxn modelId="{7DFB3683-9A3F-4A6E-9274-9367769127D3}" srcId="{094A0BF2-AF95-4C82-89FA-87DD314E91BD}" destId="{13E7B440-A148-452C-A52A-361DF3117F21}" srcOrd="5" destOrd="0" parTransId="{5D185ED7-D3ED-45B1-96C8-42F80FC12797}" sibTransId="{685DAEA7-59C7-4000-92AA-40E0382703F4}"/>
    <dgm:cxn modelId="{43D7F990-DB83-44F8-A2D6-873B203DAD68}" type="presOf" srcId="{094A0BF2-AF95-4C82-89FA-87DD314E91BD}" destId="{0E7EDB3F-A94E-43EE-90F2-E27D1FAF9042}" srcOrd="0" destOrd="0" presId="urn:microsoft.com/office/officeart/2005/8/layout/radial4"/>
    <dgm:cxn modelId="{670C0492-0608-4C26-BA65-0C8CB64444DC}" srcId="{094A0BF2-AF95-4C82-89FA-87DD314E91BD}" destId="{DC0B50C9-564A-4E40-9D99-4E52483A0518}" srcOrd="6" destOrd="0" parTransId="{24274E8D-BC51-416B-8A92-171F4B0F0BAD}" sibTransId="{A7DDF577-E71E-49AB-830A-1BBE1C6319BD}"/>
    <dgm:cxn modelId="{2F19DE9B-7E30-437B-9DE7-BC73B22C3DA9}" srcId="{094A0BF2-AF95-4C82-89FA-87DD314E91BD}" destId="{6AA8BA6B-E82B-47D8-AB16-0A6F1CDB5395}" srcOrd="0" destOrd="0" parTransId="{4D729614-191B-42CC-8D65-70399C7942CF}" sibTransId="{7870DA31-98E4-4BB8-9153-88EE920A8A04}"/>
    <dgm:cxn modelId="{6BC71B9E-F0A5-4F22-B206-CB0116E10D39}" type="presOf" srcId="{5D185ED7-D3ED-45B1-96C8-42F80FC12797}" destId="{80AC01A7-E610-482B-915F-D3442C481D3A}" srcOrd="0" destOrd="0" presId="urn:microsoft.com/office/officeart/2005/8/layout/radial4"/>
    <dgm:cxn modelId="{EA6898B2-ED72-4A66-9527-DC44E4DD39E1}" type="presOf" srcId="{4D729614-191B-42CC-8D65-70399C7942CF}" destId="{6EE29790-DDD5-4A1E-8733-61487984AF08}" srcOrd="0" destOrd="0" presId="urn:microsoft.com/office/officeart/2005/8/layout/radial4"/>
    <dgm:cxn modelId="{E0E5E1C0-41B6-4093-9CF1-2A33FF57A040}" type="presOf" srcId="{6AA8BA6B-E82B-47D8-AB16-0A6F1CDB5395}" destId="{8AD187FA-1AC8-420B-9DE3-8E161E952977}" srcOrd="0" destOrd="0" presId="urn:microsoft.com/office/officeart/2005/8/layout/radial4"/>
    <dgm:cxn modelId="{86751FC6-5DE1-44C2-911D-9EE42588B9A9}" type="presOf" srcId="{26DE7749-0B43-4FB9-B10A-7E506D2B78B5}" destId="{17110344-4A93-4564-B4E4-0E4BDFA29C69}" srcOrd="0" destOrd="0" presId="urn:microsoft.com/office/officeart/2005/8/layout/radial4"/>
    <dgm:cxn modelId="{809C04D1-86E6-4364-9780-F3B0DB7D120E}" type="presOf" srcId="{CDE62F0E-0C6A-4DE9-93AB-4FBD3000CC30}" destId="{9E6F9752-6585-4F1E-BF09-41361DBB8DFC}" srcOrd="0" destOrd="0" presId="urn:microsoft.com/office/officeart/2005/8/layout/radial4"/>
    <dgm:cxn modelId="{DA75ABDE-D03F-4603-942C-5B8016A7164C}" type="presOf" srcId="{24274E8D-BC51-416B-8A92-171F4B0F0BAD}" destId="{5FF40E49-EF6A-4AEE-8ACA-F2168484C2BF}" srcOrd="0" destOrd="0" presId="urn:microsoft.com/office/officeart/2005/8/layout/radial4"/>
    <dgm:cxn modelId="{CC1B3CE2-884E-4B20-A51B-727FEBFCF331}" type="presOf" srcId="{4A9D53AA-354A-4DD1-ABA9-F0C38239023D}" destId="{852B565C-15B4-46B8-A7AA-E358539F4F95}" srcOrd="0" destOrd="0" presId="urn:microsoft.com/office/officeart/2005/8/layout/radial4"/>
    <dgm:cxn modelId="{FEDACCF0-86EB-475B-B3E4-F430F46B5037}" srcId="{094A0BF2-AF95-4C82-89FA-87DD314E91BD}" destId="{4A9D53AA-354A-4DD1-ABA9-F0C38239023D}" srcOrd="9" destOrd="0" parTransId="{26DE7749-0B43-4FB9-B10A-7E506D2B78B5}" sibTransId="{C53E5304-97C4-4055-8BD6-A75FDF99EBEF}"/>
    <dgm:cxn modelId="{DFD2B2F7-4904-4DD3-A182-DCC9F62A097C}" type="presOf" srcId="{320837C1-6087-4D59-8D37-CFD84E63366F}" destId="{47416D6E-583D-4C84-8250-F161072D3855}" srcOrd="0" destOrd="0" presId="urn:microsoft.com/office/officeart/2005/8/layout/radial4"/>
    <dgm:cxn modelId="{F95F1600-6123-42F4-B9E1-24EBDF9CE51E}" type="presParOf" srcId="{9E6F9752-6585-4F1E-BF09-41361DBB8DFC}" destId="{0E7EDB3F-A94E-43EE-90F2-E27D1FAF9042}" srcOrd="0" destOrd="0" presId="urn:microsoft.com/office/officeart/2005/8/layout/radial4"/>
    <dgm:cxn modelId="{832B5FC2-156C-487C-BCF2-9D5A20C4A982}" type="presParOf" srcId="{9E6F9752-6585-4F1E-BF09-41361DBB8DFC}" destId="{6EE29790-DDD5-4A1E-8733-61487984AF08}" srcOrd="1" destOrd="0" presId="urn:microsoft.com/office/officeart/2005/8/layout/radial4"/>
    <dgm:cxn modelId="{2EADB041-CBAA-46B3-993B-627C867A9F79}" type="presParOf" srcId="{9E6F9752-6585-4F1E-BF09-41361DBB8DFC}" destId="{8AD187FA-1AC8-420B-9DE3-8E161E952977}" srcOrd="2" destOrd="0" presId="urn:microsoft.com/office/officeart/2005/8/layout/radial4"/>
    <dgm:cxn modelId="{4568FC7F-653E-4C4D-8777-4CBB89785ADE}" type="presParOf" srcId="{9E6F9752-6585-4F1E-BF09-41361DBB8DFC}" destId="{47416D6E-583D-4C84-8250-F161072D3855}" srcOrd="3" destOrd="0" presId="urn:microsoft.com/office/officeart/2005/8/layout/radial4"/>
    <dgm:cxn modelId="{49FB8749-6B42-4C7B-8A69-4A35880C3D3B}" type="presParOf" srcId="{9E6F9752-6585-4F1E-BF09-41361DBB8DFC}" destId="{7EB0DE3B-611E-4D0C-866A-1CFFA7EE384A}" srcOrd="4" destOrd="0" presId="urn:microsoft.com/office/officeart/2005/8/layout/radial4"/>
    <dgm:cxn modelId="{EE0D1D9D-0383-45DD-8F74-381816CD3E55}" type="presParOf" srcId="{9E6F9752-6585-4F1E-BF09-41361DBB8DFC}" destId="{32B6A6ED-D5BA-4029-804E-CC17E1B8AEFE}" srcOrd="5" destOrd="0" presId="urn:microsoft.com/office/officeart/2005/8/layout/radial4"/>
    <dgm:cxn modelId="{87A7426B-5012-4F29-AA17-3B6FDB9CAE8C}" type="presParOf" srcId="{9E6F9752-6585-4F1E-BF09-41361DBB8DFC}" destId="{8B2730A1-2DDC-433F-99D2-2F1306C58120}" srcOrd="6" destOrd="0" presId="urn:microsoft.com/office/officeart/2005/8/layout/radial4"/>
    <dgm:cxn modelId="{42D13992-6D45-4364-838C-7BCCC2362E3E}" type="presParOf" srcId="{9E6F9752-6585-4F1E-BF09-41361DBB8DFC}" destId="{59E07EBD-F733-4F46-9A51-1FDF10E5D3DF}" srcOrd="7" destOrd="0" presId="urn:microsoft.com/office/officeart/2005/8/layout/radial4"/>
    <dgm:cxn modelId="{A7BF5215-65E6-48C4-A5B1-AF2356AC2DD8}" type="presParOf" srcId="{9E6F9752-6585-4F1E-BF09-41361DBB8DFC}" destId="{0BA6AA9F-8B19-4B9D-A1F5-2620755860F7}" srcOrd="8" destOrd="0" presId="urn:microsoft.com/office/officeart/2005/8/layout/radial4"/>
    <dgm:cxn modelId="{11E0F661-2238-44DC-A8D1-BF018572D5B9}" type="presParOf" srcId="{9E6F9752-6585-4F1E-BF09-41361DBB8DFC}" destId="{7D8518F0-59F4-461B-935F-782F683C4CAF}" srcOrd="9" destOrd="0" presId="urn:microsoft.com/office/officeart/2005/8/layout/radial4"/>
    <dgm:cxn modelId="{4C9986D5-B65D-4A1C-BFD4-2D5E6FB16138}" type="presParOf" srcId="{9E6F9752-6585-4F1E-BF09-41361DBB8DFC}" destId="{7754DA06-F1F1-4886-A834-63E551804876}" srcOrd="10" destOrd="0" presId="urn:microsoft.com/office/officeart/2005/8/layout/radial4"/>
    <dgm:cxn modelId="{58E559E7-9379-4FEB-9023-231A16C6DAB7}" type="presParOf" srcId="{9E6F9752-6585-4F1E-BF09-41361DBB8DFC}" destId="{80AC01A7-E610-482B-915F-D3442C481D3A}" srcOrd="11" destOrd="0" presId="urn:microsoft.com/office/officeart/2005/8/layout/radial4"/>
    <dgm:cxn modelId="{59AFCED5-D31A-433F-A04C-2BDE9837D348}" type="presParOf" srcId="{9E6F9752-6585-4F1E-BF09-41361DBB8DFC}" destId="{9E43185B-6681-4E55-84D9-630DD450E912}" srcOrd="12" destOrd="0" presId="urn:microsoft.com/office/officeart/2005/8/layout/radial4"/>
    <dgm:cxn modelId="{35534638-09DD-4907-9779-7C9804593B68}" type="presParOf" srcId="{9E6F9752-6585-4F1E-BF09-41361DBB8DFC}" destId="{5FF40E49-EF6A-4AEE-8ACA-F2168484C2BF}" srcOrd="13" destOrd="0" presId="urn:microsoft.com/office/officeart/2005/8/layout/radial4"/>
    <dgm:cxn modelId="{ACB1D776-7AE9-4164-BB81-DC3CE127D9D9}" type="presParOf" srcId="{9E6F9752-6585-4F1E-BF09-41361DBB8DFC}" destId="{054F9FA4-1AE3-462E-8DAB-3088B889144D}" srcOrd="14" destOrd="0" presId="urn:microsoft.com/office/officeart/2005/8/layout/radial4"/>
    <dgm:cxn modelId="{8AB8E278-3891-486F-BC4F-8DD2CFE134CA}" type="presParOf" srcId="{9E6F9752-6585-4F1E-BF09-41361DBB8DFC}" destId="{C634972B-4989-4A1E-9316-1EA420FC835F}" srcOrd="15" destOrd="0" presId="urn:microsoft.com/office/officeart/2005/8/layout/radial4"/>
    <dgm:cxn modelId="{17EFA5EE-72B0-4B15-B26E-B08FD1772FCB}" type="presParOf" srcId="{9E6F9752-6585-4F1E-BF09-41361DBB8DFC}" destId="{CFF5BD04-9FF2-4899-9D17-0B1E4F7F901B}" srcOrd="16" destOrd="0" presId="urn:microsoft.com/office/officeart/2005/8/layout/radial4"/>
    <dgm:cxn modelId="{3F0EAAAC-E362-4FF4-A786-9A804AB2F148}" type="presParOf" srcId="{9E6F9752-6585-4F1E-BF09-41361DBB8DFC}" destId="{8FB2D973-EF0F-4BB5-9B70-54B0FB87D6ED}" srcOrd="17" destOrd="0" presId="urn:microsoft.com/office/officeart/2005/8/layout/radial4"/>
    <dgm:cxn modelId="{9DCA3F51-192D-4A44-83D4-9C593F3E9DEC}" type="presParOf" srcId="{9E6F9752-6585-4F1E-BF09-41361DBB8DFC}" destId="{46C419E2-073B-482A-A78D-8DE1C565168C}" srcOrd="18" destOrd="0" presId="urn:microsoft.com/office/officeart/2005/8/layout/radial4"/>
    <dgm:cxn modelId="{A355D87C-F391-4A5F-B98E-E83A67F8B60B}" type="presParOf" srcId="{9E6F9752-6585-4F1E-BF09-41361DBB8DFC}" destId="{17110344-4A93-4564-B4E4-0E4BDFA29C69}" srcOrd="19" destOrd="0" presId="urn:microsoft.com/office/officeart/2005/8/layout/radial4"/>
    <dgm:cxn modelId="{3693C3F0-D08C-4557-BBD2-5D2576D9D570}" type="presParOf" srcId="{9E6F9752-6585-4F1E-BF09-41361DBB8DFC}" destId="{852B565C-15B4-46B8-A7AA-E358539F4F95}" srcOrd="2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EDB3F-A94E-43EE-90F2-E27D1FAF9042}">
      <dsp:nvSpPr>
        <dsp:cNvPr id="0" name=""/>
        <dsp:cNvSpPr/>
      </dsp:nvSpPr>
      <dsp:spPr>
        <a:xfrm>
          <a:off x="3156043" y="1977067"/>
          <a:ext cx="3260437" cy="1764925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800" b="1" kern="1200" dirty="0">
              <a:latin typeface="Times New Roman" pitchFamily="18" charset="0"/>
              <a:cs typeface="Times New Roman" pitchFamily="18" charset="0"/>
            </a:rPr>
            <a:t>Прийоми навчання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33523" y="2235534"/>
        <a:ext cx="2305477" cy="1247991"/>
      </dsp:txXfrm>
    </dsp:sp>
    <dsp:sp modelId="{6EE29790-DDD5-4A1E-8733-61487984AF08}">
      <dsp:nvSpPr>
        <dsp:cNvPr id="0" name=""/>
        <dsp:cNvSpPr/>
      </dsp:nvSpPr>
      <dsp:spPr>
        <a:xfrm rot="5157880">
          <a:off x="4183904" y="4321017"/>
          <a:ext cx="1442457" cy="4470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187FA-1AC8-420B-9DE3-8E161E952977}">
      <dsp:nvSpPr>
        <dsp:cNvPr id="0" name=""/>
        <dsp:cNvSpPr/>
      </dsp:nvSpPr>
      <dsp:spPr>
        <a:xfrm>
          <a:off x="3471659" y="4817492"/>
          <a:ext cx="2968455" cy="892965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“ Відеоролики” 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97813" y="4843646"/>
        <a:ext cx="2916147" cy="840657"/>
      </dsp:txXfrm>
    </dsp:sp>
    <dsp:sp modelId="{47416D6E-583D-4C84-8250-F161072D3855}">
      <dsp:nvSpPr>
        <dsp:cNvPr id="0" name=""/>
        <dsp:cNvSpPr/>
      </dsp:nvSpPr>
      <dsp:spPr>
        <a:xfrm rot="11382119">
          <a:off x="1536767" y="2214217"/>
          <a:ext cx="1676182" cy="4470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0DE3B-611E-4D0C-866A-1CFFA7EE384A}">
      <dsp:nvSpPr>
        <dsp:cNvPr id="0" name=""/>
        <dsp:cNvSpPr/>
      </dsp:nvSpPr>
      <dsp:spPr>
        <a:xfrm>
          <a:off x="236686" y="1895120"/>
          <a:ext cx="2493359" cy="79943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“ Асоціації ”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0101" y="1918535"/>
        <a:ext cx="2446529" cy="752605"/>
      </dsp:txXfrm>
    </dsp:sp>
    <dsp:sp modelId="{32B6A6ED-D5BA-4029-804E-CC17E1B8AEFE}">
      <dsp:nvSpPr>
        <dsp:cNvPr id="0" name=""/>
        <dsp:cNvSpPr/>
      </dsp:nvSpPr>
      <dsp:spPr>
        <a:xfrm rot="8587167">
          <a:off x="1350624" y="4230072"/>
          <a:ext cx="2622095" cy="4470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730A1-2DDC-433F-99D2-2F1306C58120}">
      <dsp:nvSpPr>
        <dsp:cNvPr id="0" name=""/>
        <dsp:cNvSpPr/>
      </dsp:nvSpPr>
      <dsp:spPr>
        <a:xfrm>
          <a:off x="78893" y="4814480"/>
          <a:ext cx="3068174" cy="851865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“ Два кола ”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843" y="4839430"/>
        <a:ext cx="3018274" cy="801965"/>
      </dsp:txXfrm>
    </dsp:sp>
    <dsp:sp modelId="{59E07EBD-F733-4F46-9A51-1FDF10E5D3DF}">
      <dsp:nvSpPr>
        <dsp:cNvPr id="0" name=""/>
        <dsp:cNvSpPr/>
      </dsp:nvSpPr>
      <dsp:spPr>
        <a:xfrm rot="12954475">
          <a:off x="1684663" y="1045838"/>
          <a:ext cx="2393675" cy="4470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6AA9F-8B19-4B9D-A1F5-2620755860F7}">
      <dsp:nvSpPr>
        <dsp:cNvPr id="0" name=""/>
        <dsp:cNvSpPr/>
      </dsp:nvSpPr>
      <dsp:spPr>
        <a:xfrm>
          <a:off x="78895" y="238177"/>
          <a:ext cx="3359271" cy="858005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“ Дидактична гра «Правда – неправда» ”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4025" y="263307"/>
        <a:ext cx="3309011" cy="807745"/>
      </dsp:txXfrm>
    </dsp:sp>
    <dsp:sp modelId="{7D8518F0-59F4-461B-935F-782F683C4CAF}">
      <dsp:nvSpPr>
        <dsp:cNvPr id="0" name=""/>
        <dsp:cNvSpPr/>
      </dsp:nvSpPr>
      <dsp:spPr>
        <a:xfrm rot="10057486">
          <a:off x="1439705" y="3234626"/>
          <a:ext cx="1723314" cy="4470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4DA06-F1F1-4886-A834-63E551804876}">
      <dsp:nvSpPr>
        <dsp:cNvPr id="0" name=""/>
        <dsp:cNvSpPr/>
      </dsp:nvSpPr>
      <dsp:spPr>
        <a:xfrm>
          <a:off x="315620" y="3157556"/>
          <a:ext cx="2357144" cy="848580"/>
        </a:xfrm>
        <a:prstGeom prst="roundRect">
          <a:avLst>
            <a:gd name="adj" fmla="val 10000"/>
          </a:avLst>
        </a:prstGeom>
        <a:solidFill>
          <a:srgbClr val="A4490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“ Дослідження «Ми та інші»”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0474" y="3182410"/>
        <a:ext cx="2307436" cy="798872"/>
      </dsp:txXfrm>
    </dsp:sp>
    <dsp:sp modelId="{80AC01A7-E610-482B-915F-D3442C481D3A}">
      <dsp:nvSpPr>
        <dsp:cNvPr id="0" name=""/>
        <dsp:cNvSpPr/>
      </dsp:nvSpPr>
      <dsp:spPr>
        <a:xfrm rot="19536586">
          <a:off x="5697996" y="1146856"/>
          <a:ext cx="2527837" cy="4470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3185B-6681-4E55-84D9-630DD450E912}">
      <dsp:nvSpPr>
        <dsp:cNvPr id="0" name=""/>
        <dsp:cNvSpPr/>
      </dsp:nvSpPr>
      <dsp:spPr>
        <a:xfrm>
          <a:off x="6469909" y="238197"/>
          <a:ext cx="3070008" cy="836564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“ </a:t>
          </a:r>
          <a:r>
            <a:rPr lang="uk-UA" sz="2000" b="1" kern="1200" dirty="0" err="1">
              <a:latin typeface="Times New Roman" pitchFamily="18" charset="0"/>
              <a:cs typeface="Times New Roman" pitchFamily="18" charset="0"/>
            </a:rPr>
            <a:t>Самодиктант</a:t>
          </a: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 ”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94411" y="262699"/>
        <a:ext cx="3021004" cy="787560"/>
      </dsp:txXfrm>
    </dsp:sp>
    <dsp:sp modelId="{5FF40E49-EF6A-4AEE-8ACA-F2168484C2BF}">
      <dsp:nvSpPr>
        <dsp:cNvPr id="0" name=""/>
        <dsp:cNvSpPr/>
      </dsp:nvSpPr>
      <dsp:spPr>
        <a:xfrm rot="2173964">
          <a:off x="5622277" y="4225527"/>
          <a:ext cx="2666360" cy="4470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F9FA4-1AE3-462E-8DAB-3088B889144D}">
      <dsp:nvSpPr>
        <dsp:cNvPr id="0" name=""/>
        <dsp:cNvSpPr/>
      </dsp:nvSpPr>
      <dsp:spPr>
        <a:xfrm>
          <a:off x="6548832" y="4814474"/>
          <a:ext cx="2963998" cy="845137"/>
        </a:xfrm>
        <a:prstGeom prst="roundRect">
          <a:avLst>
            <a:gd name="adj" fmla="val 10000"/>
          </a:avLst>
        </a:prstGeom>
        <a:solidFill>
          <a:srgbClr val="3E6A4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“Робота в малих групах” 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73585" y="4839227"/>
        <a:ext cx="2914492" cy="795631"/>
      </dsp:txXfrm>
    </dsp:sp>
    <dsp:sp modelId="{C634972B-4989-4A1E-9316-1EA420FC835F}">
      <dsp:nvSpPr>
        <dsp:cNvPr id="0" name=""/>
        <dsp:cNvSpPr/>
      </dsp:nvSpPr>
      <dsp:spPr>
        <a:xfrm rot="754237">
          <a:off x="6375345" y="3355854"/>
          <a:ext cx="1779830" cy="44703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F5BD04-9FF2-4899-9D17-0B1E4F7F901B}">
      <dsp:nvSpPr>
        <dsp:cNvPr id="0" name=""/>
        <dsp:cNvSpPr/>
      </dsp:nvSpPr>
      <dsp:spPr>
        <a:xfrm>
          <a:off x="6628766" y="3139440"/>
          <a:ext cx="3006204" cy="932238"/>
        </a:xfrm>
        <a:prstGeom prst="roundRect">
          <a:avLst>
            <a:gd name="adj" fmla="val 10000"/>
          </a:avLst>
        </a:prstGeom>
        <a:solidFill>
          <a:srgbClr val="5E6D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“ Гра «моя пам’ять»”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56070" y="3166744"/>
        <a:ext cx="2951596" cy="877630"/>
      </dsp:txXfrm>
    </dsp:sp>
    <dsp:sp modelId="{8FB2D973-EF0F-4BB5-9B70-54B0FB87D6ED}">
      <dsp:nvSpPr>
        <dsp:cNvPr id="0" name=""/>
        <dsp:cNvSpPr/>
      </dsp:nvSpPr>
      <dsp:spPr>
        <a:xfrm rot="16442294">
          <a:off x="4281009" y="1068274"/>
          <a:ext cx="1231861" cy="4470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419E2-073B-482A-A78D-8DE1C565168C}">
      <dsp:nvSpPr>
        <dsp:cNvPr id="0" name=""/>
        <dsp:cNvSpPr/>
      </dsp:nvSpPr>
      <dsp:spPr>
        <a:xfrm>
          <a:off x="3529964" y="229554"/>
          <a:ext cx="2820700" cy="89567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“Метод </a:t>
          </a:r>
          <a:r>
            <a:rPr lang="uk-UA" sz="2000" b="1" kern="1200" dirty="0" err="1">
              <a:latin typeface="Times New Roman" pitchFamily="18" charset="0"/>
              <a:cs typeface="Times New Roman" pitchFamily="18" charset="0"/>
            </a:rPr>
            <a:t>самооцінювання</a:t>
          </a: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”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56197" y="255787"/>
        <a:ext cx="2768234" cy="843204"/>
      </dsp:txXfrm>
    </dsp:sp>
    <dsp:sp modelId="{17110344-4A93-4564-B4E4-0E4BDFA29C69}">
      <dsp:nvSpPr>
        <dsp:cNvPr id="0" name=""/>
        <dsp:cNvSpPr/>
      </dsp:nvSpPr>
      <dsp:spPr>
        <a:xfrm rot="20973918">
          <a:off x="6309165" y="2149048"/>
          <a:ext cx="1723750" cy="4470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B565C-15B4-46B8-A7AA-E358539F4F95}">
      <dsp:nvSpPr>
        <dsp:cNvPr id="0" name=""/>
        <dsp:cNvSpPr/>
      </dsp:nvSpPr>
      <dsp:spPr>
        <a:xfrm>
          <a:off x="6943331" y="1816212"/>
          <a:ext cx="2360372" cy="857452"/>
        </a:xfrm>
        <a:prstGeom prst="roundRect">
          <a:avLst>
            <a:gd name="adj" fmla="val 10000"/>
          </a:avLst>
        </a:prstGeom>
        <a:solidFill>
          <a:srgbClr val="C2422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latin typeface="Times New Roman" pitchFamily="18" charset="0"/>
              <a:cs typeface="Times New Roman" pitchFamily="18" charset="0"/>
            </a:rPr>
            <a:t>“ Моделювання ситуацій”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968445" y="1841326"/>
        <a:ext cx="2310144" cy="807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76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Master" Target="../slideMasters/slideMaster2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72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872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72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2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A959A77-A586-4F98-84C9-0B68E25F5F27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742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4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74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4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D34B235-3E57-465B-AFFD-07943146E603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p>
            <a:r>
              <a:rPr lang="ru-RU"/>
              <a:t>Образец заголовка</a:t>
            </a:r>
          </a:p>
        </p:txBody>
      </p:sp>
      <p:sp>
        <p:nvSpPr>
          <p:cNvPr id="1048731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3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73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3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9EC201E-8E47-42AD-8935-3376FCD65BF7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6" name="Содержимое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2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72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2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EB260AB-449D-405D-863E-9ACD51810D36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type="title">
  <p:cSld name="Титульний слайд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2097174" name="Picture 15" descr="HD-PanelTitleR1.pn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"/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/>
          </p:spPr>
        </p:pic>
        <p:sp>
          <p:nvSpPr>
            <p:cNvPr id="1048649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/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97175" name="Picture 16" descr="HDRibbonTitle-UniformTrim.pn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/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/>
          </p:spPr>
        </p:pic>
        <p:pic>
          <p:nvPicPr>
            <p:cNvPr id="2097176" name="Picture 19" descr="HDRibbonTitle-UniformTrim.pn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/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/>
          </p:spPr>
        </p:pic>
      </p:grpSp>
      <p:sp>
        <p:nvSpPr>
          <p:cNvPr id="1048650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651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algn="ctr" indent="0" marL="0">
              <a:buNone/>
              <a:defRPr sz="2100">
                <a:solidFill>
                  <a:schemeClr val="tx1"/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dirty="0" lang="en-US"/>
          </a:p>
        </p:txBody>
      </p:sp>
      <p:sp>
        <p:nvSpPr>
          <p:cNvPr id="1048652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65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p>
            <a:endParaRPr lang="uk-UA"/>
          </a:p>
        </p:txBody>
      </p:sp>
      <p:sp>
        <p:nvSpPr>
          <p:cNvPr id="104865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45732" name="Straight Connector 14"/>
          <p:cNvCxnSpPr>
            <a:cxnSpLocks/>
          </p:cNvCxnSpPr>
          <p:nvPr/>
        </p:nvCxnSpPr>
        <p:spPr>
          <a:xfrm>
            <a:off x="2692399" y="3522131"/>
            <a:ext cx="6815668" cy="0"/>
          </a:xfrm>
          <a:prstGeom prst="line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Назва та вміст"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9" name="Straight Connector 6"/>
          <p:cNvCxnSpPr>
            <a:cxnSpLocks/>
          </p:cNvCxnSpPr>
          <p:nvPr/>
        </p:nvCxnSpPr>
        <p:spPr>
          <a:xfrm>
            <a:off x="1396169" y="2421466"/>
            <a:ext cx="9407298" cy="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59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59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dirty="0" lang="en-US"/>
          </a:p>
        </p:txBody>
      </p:sp>
      <p:sp>
        <p:nvSpPr>
          <p:cNvPr id="104859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59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59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Назва розділу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b="0" cap="none" sz="4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668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algn="ctr"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66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67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67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45733" name="Straight Connector 15"/>
          <p:cNvCxnSpPr>
            <a:cxnSpLocks/>
          </p:cNvCxnSpPr>
          <p:nvPr/>
        </p:nvCxnSpPr>
        <p:spPr>
          <a:xfrm>
            <a:off x="2012723" y="3710585"/>
            <a:ext cx="8163380" cy="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’єкти"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40" name="Straight Connector 7"/>
          <p:cNvCxnSpPr>
            <a:cxnSpLocks/>
          </p:cNvCxnSpPr>
          <p:nvPr/>
        </p:nvCxnSpPr>
        <p:spPr>
          <a:xfrm>
            <a:off x="1396169" y="2421466"/>
            <a:ext cx="9407298" cy="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71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716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dirty="0" lang="en-US"/>
          </a:p>
        </p:txBody>
      </p:sp>
      <p:sp>
        <p:nvSpPr>
          <p:cNvPr id="1048717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dirty="0" lang="en-US"/>
          </a:p>
        </p:txBody>
      </p:sp>
      <p:sp>
        <p:nvSpPr>
          <p:cNvPr id="104871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71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72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Порівняння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686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indent="0" marL="0">
              <a:spcBef>
                <a:spcPts val="672"/>
              </a:spcBef>
              <a:spcAft>
                <a:spcPts val="600"/>
              </a:spcAft>
              <a:buNone/>
              <a:defRPr b="0" sz="28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687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dirty="0" lang="en-US"/>
          </a:p>
        </p:txBody>
      </p:sp>
      <p:sp>
        <p:nvSpPr>
          <p:cNvPr id="104868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indent="0" marL="0">
              <a:spcBef>
                <a:spcPts val="672"/>
              </a:spcBef>
              <a:spcAft>
                <a:spcPts val="600"/>
              </a:spcAft>
              <a:buNone/>
              <a:defRPr b="0" sz="2800">
                <a:solidFill>
                  <a:schemeClr val="accent1"/>
                </a:solidFill>
              </a:defRPr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689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dirty="0" lang="en-US"/>
          </a:p>
        </p:txBody>
      </p:sp>
      <p:sp>
        <p:nvSpPr>
          <p:cNvPr id="104869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69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69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45736" name="Straight Connector 17"/>
          <p:cNvCxnSpPr>
            <a:cxnSpLocks/>
          </p:cNvCxnSpPr>
          <p:nvPr/>
        </p:nvCxnSpPr>
        <p:spPr>
          <a:xfrm>
            <a:off x="1396169" y="2421466"/>
            <a:ext cx="9407298" cy="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Лише заголовок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62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62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6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45730" name="Straight Connector 13"/>
          <p:cNvCxnSpPr>
            <a:cxnSpLocks/>
          </p:cNvCxnSpPr>
          <p:nvPr/>
        </p:nvCxnSpPr>
        <p:spPr>
          <a:xfrm>
            <a:off x="1396169" y="2421466"/>
            <a:ext cx="9407298" cy="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ий слайд"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58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58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614" name="Объект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1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61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1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D67C620-46C1-4060-BBC8-D42F1B1C8205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Вміст і підпис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b="0"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699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dirty="0" lang="en-US"/>
          </a:p>
        </p:txBody>
      </p:sp>
      <p:sp>
        <p:nvSpPr>
          <p:cNvPr id="1048700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70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70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70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45737" name="Straight Connector 15"/>
          <p:cNvCxnSpPr>
            <a:cxnSpLocks/>
          </p:cNvCxnSpPr>
          <p:nvPr/>
        </p:nvCxnSpPr>
        <p:spPr>
          <a:xfrm>
            <a:off x="1396169" y="2912533"/>
            <a:ext cx="3514498" cy="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і підпис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b="0" sz="2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656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r="14460000" dist="381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dirty="0" lang="en-US"/>
          </a:p>
        </p:txBody>
      </p:sp>
      <p:sp>
        <p:nvSpPr>
          <p:cNvPr id="1048657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algn="ctr" indent="0" marL="0">
              <a:buNone/>
              <a:defRPr sz="18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65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6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6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b="0" sz="24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662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r="14460000" dist="381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algn="ctr" indent="0" marL="0">
              <a:buNone/>
              <a:defRPr sz="1600"/>
            </a:lvl1pPr>
            <a:lvl2pPr indent="0" marL="457200">
              <a:buNone/>
              <a:defRPr sz="1600"/>
            </a:lvl2pPr>
            <a:lvl3pPr indent="0" marL="914400">
              <a:buNone/>
              <a:defRPr sz="1600"/>
            </a:lvl3pPr>
            <a:lvl4pPr indent="0" marL="1371600">
              <a:buNone/>
              <a:defRPr sz="1600"/>
            </a:lvl4pPr>
            <a:lvl5pPr indent="0" marL="1828800">
              <a:buNone/>
              <a:defRPr sz="1600"/>
            </a:lvl5pPr>
            <a:lvl6pPr indent="0" marL="2286000">
              <a:buNone/>
              <a:defRPr sz="1600"/>
            </a:lvl6pPr>
            <a:lvl7pPr indent="0" marL="2743200">
              <a:buNone/>
              <a:defRPr sz="1600"/>
            </a:lvl7pPr>
            <a:lvl8pPr indent="0" marL="3200400">
              <a:buNone/>
              <a:defRPr sz="1600"/>
            </a:lvl8pPr>
            <a:lvl9pPr indent="0" marL="365760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dirty="0" lang="en-US"/>
          </a:p>
        </p:txBody>
      </p:sp>
      <p:sp>
        <p:nvSpPr>
          <p:cNvPr id="1048663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algn="ctr"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66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66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66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b="0" cap="none"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588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algn="ctr" indent="0" marL="0">
              <a:buNone/>
              <a:defRPr sz="20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45728" name="Straight Connector 14"/>
          <p:cNvCxnSpPr>
            <a:cxnSpLocks/>
          </p:cNvCxnSpPr>
          <p:nvPr/>
        </p:nvCxnSpPr>
        <p:spPr>
          <a:xfrm>
            <a:off x="1396169" y="4140199"/>
            <a:ext cx="9407298" cy="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b="0" cap="none" sz="3200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642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algn="r" indent="0" marL="0">
              <a:buFontTx/>
              <a:buNone/>
              <a:defRPr sz="2000"/>
            </a:lvl1pPr>
            <a:lvl2pPr indent="0" marL="457200">
              <a:buFontTx/>
              <a:buNone/>
            </a:lvl2pPr>
            <a:lvl3pPr indent="0" marL="914400">
              <a:buFontTx/>
              <a:buNone/>
            </a:lvl3pPr>
            <a:lvl4pPr indent="0" marL="1371600">
              <a:buFontTx/>
              <a:buNone/>
            </a:lvl4pPr>
            <a:lvl5pPr indent="0" marL="1828800">
              <a:buFontTx/>
              <a:buNone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64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algn="ctr" indent="0" marL="0">
              <a:buNone/>
              <a:defRPr sz="20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64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6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6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  <p:sp>
        <p:nvSpPr>
          <p:cNvPr id="1048647" name="TextBox 13"/>
          <p:cNvSpPr txBox="1"/>
          <p:nvPr/>
        </p:nvSpPr>
        <p:spPr>
          <a:xfrm>
            <a:off x="862013" y="879961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dirty="0" sz="8000" lang="en-US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48648" name="TextBox 14"/>
          <p:cNvSpPr txBox="1"/>
          <p:nvPr/>
        </p:nvSpPr>
        <p:spPr>
          <a:xfrm>
            <a:off x="10600267" y="2827870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algn="r" lvl="0"/>
            <a:r>
              <a:rPr dirty="0" sz="8000" lang="en-US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3145731" name="Straight Connector 18"/>
          <p:cNvCxnSpPr>
            <a:cxnSpLocks/>
          </p:cNvCxnSpPr>
          <p:nvPr/>
        </p:nvCxnSpPr>
        <p:spPr>
          <a:xfrm>
            <a:off x="1396169" y="4140199"/>
            <a:ext cx="9407298" cy="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b="0" cap="none"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694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algn="l" indent="0" marL="0">
              <a:buNone/>
              <a:defRPr sz="20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69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69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69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b="0" cap="none" sz="3200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67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algn="l" indent="0" mar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674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algn="l" indent="0" marL="0">
              <a:buNone/>
              <a:defRPr sz="18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6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6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67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  <p:sp>
        <p:nvSpPr>
          <p:cNvPr id="1048678" name="TextBox 11"/>
          <p:cNvSpPr txBox="1"/>
          <p:nvPr/>
        </p:nvSpPr>
        <p:spPr>
          <a:xfrm>
            <a:off x="862013" y="879961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lvl="0"/>
            <a:r>
              <a:rPr dirty="0" sz="8000" lang="en-US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48679" name="TextBox 12"/>
          <p:cNvSpPr txBox="1"/>
          <p:nvPr/>
        </p:nvSpPr>
        <p:spPr>
          <a:xfrm>
            <a:off x="10600267" y="2599261"/>
            <a:ext cx="609600" cy="584776"/>
          </a:xfrm>
          <a:prstGeom prst="rect"/>
        </p:spPr>
        <p:txBody>
          <a:bodyPr anchor="ctr" bIns="45720" lIns="91440" rIns="91440" rtlCol="0" tIns="45720" vert="horz">
            <a:noAutofit/>
          </a:bodyPr>
          <a:p>
            <a:pPr algn="r" lvl="0"/>
            <a:r>
              <a:rPr dirty="0" sz="8000" lang="en-US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3145734" name="Straight Connector 25"/>
          <p:cNvCxnSpPr>
            <a:cxnSpLocks/>
          </p:cNvCxnSpPr>
          <p:nvPr/>
        </p:nvCxnSpPr>
        <p:spPr>
          <a:xfrm>
            <a:off x="1396169" y="3429000"/>
            <a:ext cx="9407298" cy="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anchor="ctr" bIns="45720" lIns="91440" rIns="91440" rtlCol="0" tIns="45720" vert="horz">
            <a:normAutofit/>
          </a:bodyPr>
          <a:lstStyle>
            <a:lvl1pPr>
              <a:defRPr b="0" dirty="0" lang="en-US"/>
            </a:lvl1pPr>
          </a:lstStyle>
          <a:p>
            <a:pPr lvl="0" marL="0"/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705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algn="l" indent="0" mar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706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algn="l" indent="0" marL="0">
              <a:buNone/>
              <a:defRPr sz="1800">
                <a:solidFill>
                  <a:schemeClr val="tx1"/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4870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70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70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45738" name="Straight Connector 14"/>
          <p:cNvCxnSpPr>
            <a:cxnSpLocks/>
          </p:cNvCxnSpPr>
          <p:nvPr/>
        </p:nvCxnSpPr>
        <p:spPr>
          <a:xfrm>
            <a:off x="1396169" y="3429000"/>
            <a:ext cx="9407298" cy="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і вертикальний текст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/>
          </a:lstStyle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68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anchor="t" vert="eaVert"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dirty="0" lang="en-US"/>
          </a:p>
        </p:txBody>
      </p:sp>
      <p:sp>
        <p:nvSpPr>
          <p:cNvPr id="104868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68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6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45735" name="Straight Connector 13"/>
          <p:cNvCxnSpPr>
            <a:cxnSpLocks/>
          </p:cNvCxnSpPr>
          <p:nvPr/>
        </p:nvCxnSpPr>
        <p:spPr>
          <a:xfrm>
            <a:off x="1396169" y="2421466"/>
            <a:ext cx="9407298" cy="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ий заголовок і текст"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71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anchor="t" vert="eaVert"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dirty="0" lang="en-US"/>
          </a:p>
        </p:txBody>
      </p:sp>
      <p:sp>
        <p:nvSpPr>
          <p:cNvPr id="10487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7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uk-UA"/>
          </a:p>
        </p:txBody>
      </p:sp>
      <p:sp>
        <p:nvSpPr>
          <p:cNvPr id="10487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  <p:cxnSp>
        <p:nvCxnSpPr>
          <p:cNvPr id="3145739" name="Straight Connector 13"/>
          <p:cNvCxnSpPr>
            <a:cxnSpLocks/>
          </p:cNvCxnSpPr>
          <p:nvPr/>
        </p:nvCxnSpPr>
        <p:spPr>
          <a:xfrm>
            <a:off x="8863890" y="990600"/>
            <a:ext cx="0" cy="4876800"/>
          </a:xfrm>
          <a:prstGeom prst="line"/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6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747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4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74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5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C9DB4EB-873E-43A9-967B-3F0241133086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752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53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5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75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5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82ADB20-E8C8-43B5-A10D-4CF49D0D2884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7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758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59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60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61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6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76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6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5BFA265-50E3-471E-B276-3F4CF51509B4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/>
              <a:t>Образец заголовка</a:t>
            </a:r>
          </a:p>
        </p:txBody>
      </p:sp>
      <p:sp>
        <p:nvSpPr>
          <p:cNvPr id="104862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62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62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00FEF992-1EBB-433D-92DB-9DE157C0BB33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76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6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E6E378A-09F0-4EAC-B54A-F6FE91C835C6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769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770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71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772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7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C73D81D-4514-4354-9247-49A19A5FA2C3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736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1048737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73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endParaRPr lang="ru-RU"/>
          </a:p>
        </p:txBody>
      </p:sp>
      <p:sp>
        <p:nvSpPr>
          <p:cNvPr id="104873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ru-RU"/>
          </a:p>
        </p:txBody>
      </p:sp>
      <p:sp>
        <p:nvSpPr>
          <p:cNvPr id="104874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F836BE90-9514-4D67-92D0-2C0E88211D6A}" type="slidenum">
              <a:rPr altLang="uk-UA" lang="ru-RU"/>
              <a:t>‹№›</a:t>
            </a:fld>
            <a:endParaRPr altLang="uk-UA"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_rels/slideMaster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9.xml"/><Relationship Id="rId18" Type="http://schemas.openxmlformats.org/officeDocument/2006/relationships/image" Target="../media/image3.png"/><Relationship Id="rId19" Type="http://schemas.openxmlformats.org/officeDocument/2006/relationships/image" Target="../media/image4.png"/><Relationship Id="rId2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2D050"/>
            </a:gs>
            <a:gs pos="74001">
              <a:srgbClr val="B5D2EC"/>
            </a:gs>
            <a:gs pos="83000">
              <a:srgbClr val="B5D2EC"/>
            </a:gs>
            <a:gs pos="100000">
              <a:srgbClr val="CEE1F2"/>
            </a:gs>
          </a:gsLst>
          <a:lin ang="5400000" scaled="1"/>
        </a:gradFill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/>
          <a:noFill/>
          <a:ln>
            <a:noFill/>
          </a:ln>
        </p:spPr>
        <p:txBody>
          <a:bodyPr anchor="ctr" anchorCtr="0" bIns="45720" compatLnSpc="1" lIns="91440" numCol="1" rIns="91440" tIns="45720" vert="horz" wrap="square">
            <a:prstTxWarp prst="textNoShape"/>
          </a:bodyPr>
          <a:p>
            <a:pPr lvl="0"/>
            <a:r>
              <a:rPr altLang="uk-UA" lang="ru-RU"/>
              <a:t>Образец заголовка</a:t>
            </a:r>
          </a:p>
        </p:txBody>
      </p:sp>
      <p:sp>
        <p:nvSpPr>
          <p:cNvPr id="1048609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/>
          <a:noFill/>
          <a:ln>
            <a:noFill/>
          </a:ln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pPr lvl="0"/>
            <a:r>
              <a:rPr altLang="uk-UA" lang="ru-RU"/>
              <a:t>Образец текста</a:t>
            </a:r>
          </a:p>
          <a:p>
            <a:pPr lvl="1"/>
            <a:r>
              <a:rPr altLang="uk-UA" lang="ru-RU"/>
              <a:t>Второй уровень</a:t>
            </a:r>
          </a:p>
          <a:p>
            <a:pPr lvl="2"/>
            <a:r>
              <a:rPr altLang="uk-UA" lang="ru-RU"/>
              <a:t>Третий уровень</a:t>
            </a:r>
          </a:p>
          <a:p>
            <a:pPr lvl="3"/>
            <a:r>
              <a:rPr altLang="uk-UA" lang="ru-RU"/>
              <a:t>Четвертый уровень</a:t>
            </a:r>
          </a:p>
          <a:p>
            <a:pPr lvl="4"/>
            <a:r>
              <a:rPr altLang="uk-UA" lang="ru-RU"/>
              <a:t>Пятый уровень</a:t>
            </a:r>
          </a:p>
        </p:txBody>
      </p:sp>
      <p:sp>
        <p:nvSpPr>
          <p:cNvPr id="1048610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611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61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/>
        </p:spPr>
        <p:txBody>
          <a:bodyPr anchor="ctr" anchorCtr="0" bIns="45720" compatLnSpc="1" lIns="91440" numCol="1" rIns="91440" tIns="45720" vert="horz" wrap="square">
            <a:prstTxWarp prst="textNoShape"/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9A3E67D6-AE81-488C-BA5C-A7C5C4CF253C}" type="slidenum">
              <a:rPr altLang="uk-UA" lang="ru-RU"/>
              <a:t>‹№›</a:t>
            </a:fld>
            <a:endParaRPr altLang="uk-UA" lang="ru-RU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685800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eaLnBrk="0" fontAlgn="base" hangingPunct="0" rtl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algn="l" defTabSz="685800" fontAlgn="base" marL="457200" rtl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algn="l" defTabSz="685800" fontAlgn="base" marL="914400" rtl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algn="l" defTabSz="685800" fontAlgn="base" marL="1371600" rtl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algn="l" defTabSz="685800" fontAlgn="base" marL="1828800" rtl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algn="l" defTabSz="685800" eaLnBrk="0" fontAlgn="base" hangingPunct="0" indent="-171450" marL="171450" rtl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685800" eaLnBrk="0" fontAlgn="base" hangingPunct="0" indent="-171450" marL="514350" rtl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685800" eaLnBrk="0" fontAlgn="base" hangingPunct="0" indent="-171450" marL="857250" rtl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685800" eaLnBrk="0" fontAlgn="base" hangingPunct="0" indent="-171450" marL="1200150" rtl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685800" eaLnBrk="0" fontAlgn="base" hangingPunct="0" indent="-171450" marL="1543050" rtl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685800" eaLnBrk="1" hangingPunct="1" indent="-171450" latinLnBrk="0" marL="18859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685800" eaLnBrk="1" hangingPunct="1" indent="-171450" latinLnBrk="0" marL="22288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685800" eaLnBrk="1" hangingPunct="1" indent="-171450" latinLnBrk="0" marL="25717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685800" eaLnBrk="1" hangingPunct="1" indent="-171450" latinLnBrk="0" marL="2914650" rtl="0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algn="l" defTabSz="685800" eaLnBrk="1" hangingPunct="1" latinLnBrk="0" marL="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685800" eaLnBrk="1" hangingPunct="1" latinLnBrk="0" marL="3429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685800" eaLnBrk="1" hangingPunct="1" latinLnBrk="0" marL="6858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685800" eaLnBrk="1" hangingPunct="1" latinLnBrk="0" marL="10287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685800" eaLnBrk="1" hangingPunct="1" latinLnBrk="0" marL="13716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685800" eaLnBrk="1" hangingPunct="1" latinLnBrk="0" marL="17145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685800" eaLnBrk="1" hangingPunct="1" latinLnBrk="0" marL="20574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685800" eaLnBrk="1" hangingPunct="1" latinLnBrk="0" marL="24003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685800" eaLnBrk="1" hangingPunct="1" latinLnBrk="0" marL="2743200" rtl="0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097152" name="Picture 7" descr="HD-PanelContent.png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18"/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/>
          </p:spPr>
        </p:pic>
        <p:sp>
          <p:nvSpPr>
            <p:cNvPr id="1048576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/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97153" name="Picture 9" descr="HDRibbonContent-UniformTrim.pn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9"/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/>
          </p:spPr>
        </p:pic>
        <p:pic>
          <p:nvPicPr>
            <p:cNvPr id="2097154" name="Picture 10" descr="HDRibbonContent-UniformTrim.png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19"/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/>
          </p:spPr>
        </p:pic>
      </p:grpSp>
      <p:sp>
        <p:nvSpPr>
          <p:cNvPr id="1048577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/>
          <a:effectLst/>
        </p:spPr>
        <p:txBody>
          <a:bodyPr anchor="ctr" bIns="45720" lIns="91440" rIns="91440" rtlCol="0" tIns="45720" vert="horz">
            <a:normAutofit/>
          </a:bodyPr>
          <a:p>
            <a:r>
              <a:rPr lang="uk-UA"/>
              <a:t>Клацніть, щоб редагувати стиль зразка заголовка</a:t>
            </a:r>
            <a:endParaRPr dirty="0" lang="en-US"/>
          </a:p>
        </p:txBody>
      </p:sp>
      <p:sp>
        <p:nvSpPr>
          <p:cNvPr id="1048578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/>
        </p:spPr>
        <p:txBody>
          <a:bodyPr anchor="t" bIns="45720" lIns="91440" rIns="91440" rtlCol="0" tIns="45720" vert="horz">
            <a:normAutofit/>
          </a:bodyPr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dirty="0" lang="en-US"/>
          </a:p>
        </p:txBody>
      </p:sp>
      <p:sp>
        <p:nvSpPr>
          <p:cNvPr id="1048579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b="0" sz="100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B42C28D-291F-4235-A644-A4B4A09DDF66}" type="datetimeFigureOut">
              <a:rPr lang="uk-UA" smtClean="0"/>
              <a:t>04.12.2022</a:t>
            </a:fld>
            <a:endParaRPr lang="uk-UA"/>
          </a:p>
        </p:txBody>
      </p:sp>
      <p:sp>
        <p:nvSpPr>
          <p:cNvPr id="104858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b="0" sz="100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uk-UA"/>
          </a:p>
        </p:txBody>
      </p:sp>
      <p:sp>
        <p:nvSpPr>
          <p:cNvPr id="104858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b="0" sz="100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12CBAB-E9C6-4C46-BCCD-28F7B7270314}" type="slidenum">
              <a:rPr lang="uk-UA" smtClean="0"/>
              <a:t>‹№›</a:t>
            </a:fld>
            <a:endParaRPr lang="uk-UA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ctr" defTabSz="457200" eaLnBrk="1" hangingPunct="1" latinLnBrk="0" rtl="0">
        <a:spcBef>
          <a:spcPct val="0"/>
        </a:spcBef>
        <a:buNone/>
        <a:defRPr cap="none" sz="4400" kern="1200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algn="l" defTabSz="457200" eaLnBrk="1" hangingPunct="1" indent="-285750" latinLnBrk="0" marL="285750" rtl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cap="none" sz="2400" kern="1200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algn="l" defTabSz="457200" eaLnBrk="1" hangingPunct="1" indent="-285750" latinLnBrk="0" marL="742950" rtl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cap="none" sz="2000" kern="1200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algn="l" defTabSz="457200" eaLnBrk="1" hangingPunct="1" indent="-285750" latinLnBrk="0" marL="1200150" rtl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cap="none" sz="1800" kern="1200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algn="l" defTabSz="457200" eaLnBrk="1" hangingPunct="1" indent="-171450" latinLnBrk="0" marL="1543050" rtl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cap="none" sz="1600" kern="1200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algn="l" defTabSz="457200" eaLnBrk="1" hangingPunct="1" indent="-171450" latinLnBrk="0" marL="2000250" rtl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cap="none" sz="1400" kern="1200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algn="l" defTabSz="457200" eaLnBrk="1" hangingPunct="1" indent="-228600" latinLnBrk="0" marL="2514600" rtl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cap="none" sz="1400" kern="1200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algn="l" defTabSz="457200" eaLnBrk="1" hangingPunct="1" indent="-228600" latinLnBrk="0" marL="2971800" rtl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cap="none" sz="1400" kern="1200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algn="l" defTabSz="457200" eaLnBrk="1" hangingPunct="1" indent="-228600" latinLnBrk="0" marL="3429000" rtl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cap="none" sz="1400" kern="1200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algn="l" defTabSz="457200" eaLnBrk="1" hangingPunct="1" indent="-228600" latinLnBrk="0" marL="3886200" rtl="0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cap="none" sz="1400" kern="1200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4572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4572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4572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4572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4572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4572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4572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4572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9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6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8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4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4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8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3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3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9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4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3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6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12192000" cy="6906375"/>
          </a:xfrm>
          <a:prstGeom prst="rect"/>
        </p:spPr>
      </p:pic>
      <p:sp>
        <p:nvSpPr>
          <p:cNvPr id="1048585" name="Підзаголовок 2"/>
          <p:cNvSpPr>
            <a:spLocks noGrp="1"/>
          </p:cNvSpPr>
          <p:nvPr>
            <p:ph type="body" idx="4294967295"/>
          </p:nvPr>
        </p:nvSpPr>
        <p:spPr>
          <a:xfrm>
            <a:off x="4787583" y="5501436"/>
            <a:ext cx="9609137" cy="1404938"/>
          </a:xfrm>
        </p:spPr>
        <p:txBody>
          <a:bodyPr/>
          <a:p>
            <a:pPr indent="0" marL="0">
              <a:buNone/>
            </a:pPr>
            <a:r>
              <a:rPr dirty="0" lang="uk-UA">
                <a:solidFill>
                  <a:srgbClr val="07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 вчителька етики </a:t>
            </a:r>
            <a:r>
              <a:rPr dirty="0" lang="uk-UA" err="1">
                <a:solidFill>
                  <a:srgbClr val="07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Віліч</a:t>
            </a:r>
            <a:r>
              <a:rPr dirty="0" lang="uk-UA">
                <a:solidFill>
                  <a:srgbClr val="07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Галина Степанівна</a:t>
            </a:r>
          </a:p>
        </p:txBody>
      </p:sp>
      <p:sp>
        <p:nvSpPr>
          <p:cNvPr id="104858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35075" y="2254454"/>
            <a:ext cx="11490325" cy="1192212"/>
          </a:xfrm>
        </p:spPr>
        <p:txBody>
          <a:bodyPr>
            <a:normAutofit fontScale="90000"/>
          </a:bodyPr>
          <a:p>
            <a:pPr algn="ctr"/>
            <a:br>
              <a:rPr b="1" dirty="0" sz="3100" lang="uk-UA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b="1" dirty="0" sz="3100" lang="uk-UA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b="1" dirty="0" sz="3100" lang="uk-UA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ЗЗСО «</a:t>
            </a:r>
            <a:r>
              <a:rPr b="1" dirty="0" sz="3100" lang="uk-UA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Погулянківська</a:t>
            </a:r>
            <a:r>
              <a:rPr b="1" dirty="0" sz="3100" lang="uk-UA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гімназія»</a:t>
            </a:r>
            <a:br>
              <a:rPr b="1" dirty="0" sz="3100" lang="uk-UA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b="1" dirty="0" sz="5400" lang="uk-UA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Викладання етики у 5 класі за програмою НУШ</a:t>
            </a:r>
            <a:r>
              <a:rPr b="1" dirty="0" sz="5400"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b="1" dirty="0" sz="5400" 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altLang="en-US" lang="zh-CN"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21002191">
            <a:off x="286654" y="283883"/>
            <a:ext cx="3597650" cy="3627120"/>
          </a:xfrm>
          <a:prstGeom prst="rect"/>
        </p:spPr>
      </p:pic>
      <p:sp>
        <p:nvSpPr>
          <p:cNvPr id="1048625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b="1" dirty="0" sz="4800" i="1" lang="uk-UA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Дитяча творчість</a:t>
            </a:r>
          </a:p>
        </p:txBody>
      </p:sp>
      <p:pic>
        <p:nvPicPr>
          <p:cNvPr id="2097165" name="Рисунок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032240" y="163377"/>
            <a:ext cx="2735594" cy="3054619"/>
          </a:xfrm>
          <a:prstGeom prst="rect"/>
        </p:spPr>
      </p:pic>
      <p:pic>
        <p:nvPicPr>
          <p:cNvPr id="2097166" name="Рисунок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l="8885" t="568" r="2413" b="1095"/>
          <a:stretch>
            <a:fillRect/>
          </a:stretch>
        </p:blipFill>
        <p:spPr>
          <a:xfrm rot="16609391">
            <a:off x="4535720" y="939847"/>
            <a:ext cx="3711652" cy="5486325"/>
          </a:xfrm>
          <a:prstGeom prst="rect"/>
        </p:spPr>
      </p:pic>
      <p:pic>
        <p:nvPicPr>
          <p:cNvPr id="2097167" name="Рисунок 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/>
          <a:srcRect l="529" t="18852" b="35454"/>
          <a:stretch>
            <a:fillRect/>
          </a:stretch>
        </p:blipFill>
        <p:spPr>
          <a:xfrm>
            <a:off x="361434" y="4001702"/>
            <a:ext cx="3809524" cy="2684356"/>
          </a:xfrm>
          <a:prstGeom prst="rect"/>
        </p:spPr>
      </p:pic>
      <p:pic>
        <p:nvPicPr>
          <p:cNvPr id="2097168" name="Рисунок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/>
          <a:srcRect l="4242" t="2508" r="1745" b="5325"/>
          <a:stretch>
            <a:fillRect/>
          </a:stretch>
        </p:blipFill>
        <p:spPr>
          <a:xfrm rot="677890">
            <a:off x="8908918" y="4597315"/>
            <a:ext cx="2982236" cy="1971696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dirty="0" sz="4400" lang="uk-UA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dirty="0" sz="4400" lang="uk-UA">
                <a:solidFill>
                  <a:schemeClr val="accent1">
                    <a:lumMod val="50000"/>
                  </a:schemeClr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Пам’ятка мирного співжиття</a:t>
            </a:r>
            <a:endParaRPr dirty="0" lang="uk-UA">
              <a:solidFill>
                <a:schemeClr val="accent1">
                  <a:lumMod val="50000"/>
                </a:schemeClr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31" name="Місце для тексту 2"/>
          <p:cNvSpPr>
            <a:spLocks noGrp="1"/>
          </p:cNvSpPr>
          <p:nvPr>
            <p:ph type="body" idx="4294967295"/>
          </p:nvPr>
        </p:nvSpPr>
        <p:spPr>
          <a:xfrm>
            <a:off x="1554163" y="3043238"/>
            <a:ext cx="10637837" cy="2941637"/>
          </a:xfrm>
        </p:spPr>
        <p:txBody>
          <a:bodyPr>
            <a:normAutofit fontScale="95833" lnSpcReduction="10000"/>
          </a:bodyPr>
          <a:p>
            <a:pPr algn="l" indent="-457200" marL="457200">
              <a:buAutoNum type="arabicPeriod"/>
            </a:pPr>
            <a:r>
              <a:rPr b="1" dirty="0" sz="2400" lang="uk-UA">
                <a:solidFill>
                  <a:schemeClr val="accent1">
                    <a:lumMod val="50000"/>
                  </a:schemeClr>
                </a:solidFill>
              </a:rPr>
              <a:t>Вчися слухати інших.</a:t>
            </a:r>
          </a:p>
          <a:p>
            <a:pPr algn="l" indent="-457200" marL="457200">
              <a:buAutoNum type="arabicPeriod"/>
            </a:pPr>
            <a:r>
              <a:rPr b="1" dirty="0" sz="2400" lang="uk-UA">
                <a:solidFill>
                  <a:schemeClr val="accent1">
                    <a:lumMod val="50000"/>
                  </a:schemeClr>
                </a:solidFill>
              </a:rPr>
              <a:t>Спочатку подумай, а потім скажи.</a:t>
            </a:r>
          </a:p>
          <a:p>
            <a:pPr algn="l" indent="-457200" marL="457200">
              <a:buAutoNum type="arabicPeriod"/>
            </a:pPr>
            <a:r>
              <a:rPr b="1" dirty="0" sz="2400" lang="uk-UA">
                <a:solidFill>
                  <a:schemeClr val="accent1">
                    <a:lumMod val="50000"/>
                  </a:schemeClr>
                </a:solidFill>
              </a:rPr>
              <a:t>Будь завжди ввічливим.</a:t>
            </a:r>
          </a:p>
          <a:p>
            <a:pPr algn="l" indent="-457200" marL="457200">
              <a:buAutoNum type="arabicPeriod"/>
            </a:pPr>
            <a:r>
              <a:rPr b="1" dirty="0" sz="2400" lang="uk-UA">
                <a:solidFill>
                  <a:schemeClr val="accent1">
                    <a:lumMod val="50000"/>
                  </a:schemeClr>
                </a:solidFill>
              </a:rPr>
              <a:t>Не насміхайся над слабшим.</a:t>
            </a:r>
          </a:p>
          <a:p>
            <a:pPr algn="l" indent="-457200" marL="457200">
              <a:buAutoNum type="arabicPeriod"/>
            </a:pPr>
            <a:r>
              <a:rPr b="1" dirty="0" sz="2400" lang="uk-UA">
                <a:solidFill>
                  <a:schemeClr val="accent1">
                    <a:lumMod val="50000"/>
                  </a:schemeClr>
                </a:solidFill>
              </a:rPr>
              <a:t>Не </a:t>
            </a:r>
            <a:r>
              <a:rPr b="1" dirty="0" sz="2400" lang="uk-UA" err="1">
                <a:solidFill>
                  <a:schemeClr val="accent1">
                    <a:lumMod val="50000"/>
                  </a:schemeClr>
                </a:solidFill>
              </a:rPr>
              <a:t>давай</a:t>
            </a:r>
            <a:r>
              <a:rPr b="1" dirty="0" sz="2400" lang="uk-UA">
                <a:solidFill>
                  <a:schemeClr val="accent1">
                    <a:lumMod val="50000"/>
                  </a:schemeClr>
                </a:solidFill>
              </a:rPr>
              <a:t> волю поганим словам і вчинкам.</a:t>
            </a:r>
          </a:p>
          <a:p>
            <a:pPr algn="l" indent="-457200" marL="457200">
              <a:buAutoNum type="arabicPeriod"/>
            </a:pPr>
            <a:r>
              <a:rPr b="1" dirty="0" sz="2400" lang="uk-UA">
                <a:solidFill>
                  <a:schemeClr val="accent1">
                    <a:lumMod val="50000"/>
                  </a:schemeClr>
                </a:solidFill>
              </a:rPr>
              <a:t>Не бажай іншому того, що не хотів би мати сам.</a:t>
            </a:r>
          </a:p>
          <a:p>
            <a:pPr algn="l" indent="-457200" marL="457200">
              <a:buAutoNum type="arabicPeriod"/>
            </a:pPr>
            <a:endParaRPr dirty="0" lang="uk-UA"/>
          </a:p>
          <a:p>
            <a:pPr algn="l" indent="-457200" marL="457200">
              <a:buAutoNum type="arabicPeriod"/>
            </a:pPr>
            <a:endParaRPr dirty="0" lang="uk-UA"/>
          </a:p>
        </p:txBody>
      </p:sp>
      <p:pic>
        <p:nvPicPr>
          <p:cNvPr id="2097169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39381" y="526544"/>
            <a:ext cx="3036939" cy="2174252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b="1" dirty="0" lang="uk-UA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Оцінювання</a:t>
            </a:r>
            <a:br>
              <a:rPr b="1" dirty="0" lang="uk-UA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</a:br>
            <a:r>
              <a:rPr b="1" dirty="0" sz="2200" lang="uk-UA">
                <a:solidFill>
                  <a:srgbClr val="070A45"/>
                </a:solidFill>
              </a:rPr>
              <a:t>(Наказ МОН №289 від 01.04. 2022 </a:t>
            </a:r>
            <a:r>
              <a:rPr b="1" dirty="0" sz="2200" lang="uk-UA" err="1">
                <a:solidFill>
                  <a:srgbClr val="070A45"/>
                </a:solidFill>
              </a:rPr>
              <a:t>н.р</a:t>
            </a:r>
            <a:r>
              <a:rPr b="1" dirty="0" sz="2200" lang="uk-UA">
                <a:solidFill>
                  <a:srgbClr val="070A45"/>
                </a:solidFill>
              </a:rPr>
              <a:t>.);</a:t>
            </a:r>
            <a:endParaRPr b="1" dirty="0" sz="2200" lang="uk-UA">
              <a:solidFill>
                <a:srgbClr val="070A45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863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fontScale="95833" lnSpcReduction="10000"/>
          </a:bodyPr>
          <a:p>
            <a:pPr indent="0" marL="0">
              <a:buNone/>
            </a:pPr>
            <a:r>
              <a:rPr b="1" dirty="0" lang="uk-UA" err="1">
                <a:solidFill>
                  <a:srgbClr val="070A45"/>
                </a:solidFill>
              </a:rPr>
              <a:t>Адапційний</a:t>
            </a:r>
            <a:r>
              <a:rPr b="1" dirty="0" lang="uk-UA">
                <a:solidFill>
                  <a:srgbClr val="070A45"/>
                </a:solidFill>
              </a:rPr>
              <a:t> період;</a:t>
            </a:r>
          </a:p>
          <a:p>
            <a:pPr indent="0" marL="0">
              <a:buNone/>
            </a:pPr>
            <a:r>
              <a:rPr b="1" dirty="0" lang="uk-UA">
                <a:solidFill>
                  <a:srgbClr val="070A45"/>
                </a:solidFill>
              </a:rPr>
              <a:t>Бальне;</a:t>
            </a:r>
          </a:p>
          <a:p>
            <a:pPr indent="0" marL="0">
              <a:buNone/>
            </a:pPr>
            <a:r>
              <a:rPr b="1" dirty="0" lang="uk-UA">
                <a:solidFill>
                  <a:srgbClr val="070A45"/>
                </a:solidFill>
              </a:rPr>
              <a:t>Оцінювальні судження: </a:t>
            </a:r>
          </a:p>
          <a:p>
            <a:pPr indent="0" marL="0">
              <a:buNone/>
            </a:pPr>
            <a:r>
              <a:rPr b="1" dirty="0" lang="uk-UA">
                <a:solidFill>
                  <a:srgbClr val="070A45"/>
                </a:solidFill>
              </a:rPr>
              <a:t>Молодці!</a:t>
            </a:r>
          </a:p>
          <a:p>
            <a:pPr indent="0" marL="0">
              <a:buNone/>
            </a:pPr>
            <a:r>
              <a:rPr b="1" dirty="0" lang="uk-UA">
                <a:solidFill>
                  <a:srgbClr val="070A45"/>
                </a:solidFill>
              </a:rPr>
              <a:t>Чудова робота!</a:t>
            </a:r>
          </a:p>
          <a:p>
            <a:pPr indent="0" marL="0">
              <a:buNone/>
            </a:pPr>
            <a:r>
              <a:rPr b="1" dirty="0" lang="uk-UA">
                <a:solidFill>
                  <a:srgbClr val="070A45"/>
                </a:solidFill>
              </a:rPr>
              <a:t>Твоя думка цікава.</a:t>
            </a:r>
          </a:p>
          <a:p>
            <a:pPr indent="0" marL="0">
              <a:buNone/>
            </a:pPr>
            <a:r>
              <a:rPr b="1" dirty="0" lang="uk-UA">
                <a:solidFill>
                  <a:srgbClr val="070A45"/>
                </a:solidFill>
              </a:rPr>
              <a:t>Ти швидко вчишся.</a:t>
            </a:r>
          </a:p>
        </p:txBody>
      </p:sp>
      <p:pic>
        <p:nvPicPr>
          <p:cNvPr id="2097170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406251">
            <a:off x="8786646" y="367058"/>
            <a:ext cx="3038070" cy="1918941"/>
          </a:xfrm>
          <a:prstGeom prst="rect"/>
        </p:spPr>
      </p:pic>
      <p:pic>
        <p:nvPicPr>
          <p:cNvPr id="2097171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21130129">
            <a:off x="1509112" y="714613"/>
            <a:ext cx="1236259" cy="1630231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/>
        </p:spPr>
      </p:pic>
      <p:sp>
        <p:nvSpPr>
          <p:cNvPr id="1048634" name="Заголовок 1"/>
          <p:cNvSpPr>
            <a:spLocks noGrp="1"/>
          </p:cNvSpPr>
          <p:nvPr>
            <p:ph type="title"/>
          </p:nvPr>
        </p:nvSpPr>
        <p:spPr>
          <a:xfrm>
            <a:off x="1703918" y="260648"/>
            <a:ext cx="7083152" cy="129614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p>
            <a:pPr algn="ctr"/>
            <a:r>
              <a:rPr b="1" dirty="0" sz="3200" lang="uk-UA">
                <a:solidFill>
                  <a:srgbClr val="FF0000"/>
                </a:solidFill>
                <a:latin typeface="Arial Black" panose="020B0A04020102020204" pitchFamily="34" charset="0"/>
              </a:rPr>
              <a:t>Моральні правила відрізняються від решти :</a:t>
            </a:r>
            <a:endParaRPr dirty="0" sz="3200" lang="ru-RU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48635" name="TextBox 3"/>
          <p:cNvSpPr txBox="1"/>
          <p:nvPr/>
        </p:nvSpPr>
        <p:spPr>
          <a:xfrm>
            <a:off x="1703918" y="1703329"/>
            <a:ext cx="4067538" cy="461665"/>
          </a:xfrm>
          <a:prstGeom prst="rect"/>
          <a:noFill/>
        </p:spPr>
        <p:txBody>
          <a:bodyPr wrap="square">
            <a:spAutoFit/>
          </a:bodyPr>
          <a:p>
            <a:pPr algn="ctr" fontAlgn="base" indent="-342900" marL="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b="1" dirty="0" sz="2400" i="1" lang="uk-UA">
                <a:solidFill>
                  <a:srgbClr val="4D4D4D"/>
                </a:solidFill>
                <a:latin typeface="Monotype Corsiva" panose="03010101010201010101" pitchFamily="66" charset="0"/>
              </a:rPr>
              <a:t>вони є найдавнішими </a:t>
            </a:r>
            <a:r>
              <a:rPr b="1" dirty="0" sz="2400" i="1" lang="uk-UA">
                <a:solidFill>
                  <a:srgbClr val="4D4D4D"/>
                </a:solidFill>
                <a:latin typeface="SchoolBookAC"/>
              </a:rPr>
              <a:t>;</a:t>
            </a:r>
            <a:endParaRPr baseline="-25000" dirty="0" sz="2400" lang="uk-UA">
              <a:solidFill>
                <a:srgbClr val="4D4D4D"/>
              </a:solidFill>
              <a:latin typeface="Arial" panose="020B0604020202020204" pitchFamily="34" charset="0"/>
            </a:endParaRPr>
          </a:p>
        </p:txBody>
      </p:sp>
      <p:sp>
        <p:nvSpPr>
          <p:cNvPr id="1048636" name="TextBox 4"/>
          <p:cNvSpPr txBox="1"/>
          <p:nvPr/>
        </p:nvSpPr>
        <p:spPr>
          <a:xfrm>
            <a:off x="2207568" y="2186072"/>
            <a:ext cx="6984776" cy="1158240"/>
          </a:xfrm>
          <a:prstGeom prst="rect"/>
          <a:noFill/>
        </p:spPr>
        <p:txBody>
          <a:bodyPr wrap="square">
            <a:spAutoFit/>
          </a:bodyPr>
          <a:p>
            <a:pPr fontAlgn="base" indent="-285750" marL="28575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b="1" dirty="0" sz="2400" lang="uk-UA">
                <a:solidFill>
                  <a:srgbClr val="4D4D4D"/>
                </a:solidFill>
                <a:latin typeface="Monotype Corsiva" panose="03010101010201010101" pitchFamily="66" charset="0"/>
              </a:rPr>
              <a:t>правила моралі, змінюючись,  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не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заперечують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цінності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, на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яких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ґрунтуються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, а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лише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поглиблюють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їх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; </a:t>
            </a:r>
            <a:endParaRPr baseline="-25000" b="1" dirty="0" sz="2400" lang="uk-UA">
              <a:solidFill>
                <a:srgbClr val="4D4D4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48637" name="TextBox 6"/>
          <p:cNvSpPr txBox="1"/>
          <p:nvPr/>
        </p:nvSpPr>
        <p:spPr>
          <a:xfrm>
            <a:off x="2200265" y="3067453"/>
            <a:ext cx="6776055" cy="802640"/>
          </a:xfrm>
          <a:prstGeom prst="rect"/>
          <a:noFill/>
        </p:spPr>
        <p:txBody>
          <a:bodyPr wrap="square">
            <a:spAutoFit/>
          </a:bodyPr>
          <a:p>
            <a:pPr fontAlgn="base" indent="-342900" marL="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кожна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людина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сама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формулює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мо</a:t>
            </a:r>
            <a:r>
              <a:rPr b="1" dirty="0" sz="2400" lang="uk-UA" err="1">
                <a:solidFill>
                  <a:srgbClr val="4D4D4D"/>
                </a:solidFill>
                <a:latin typeface="Monotype Corsiva" panose="03010101010201010101" pitchFamily="66" charset="0"/>
              </a:rPr>
              <a:t>ральні</a:t>
            </a:r>
            <a:r>
              <a:rPr b="1" dirty="0" sz="2400" lang="uk-UA">
                <a:solidFill>
                  <a:srgbClr val="4D4D4D"/>
                </a:solidFill>
                <a:latin typeface="Monotype Corsiva" panose="03010101010201010101" pitchFamily="66" charset="0"/>
              </a:rPr>
              <a:t> засади свого життя </a:t>
            </a:r>
            <a:r>
              <a:rPr b="1" dirty="0" sz="2400" lang="uk-UA">
                <a:solidFill>
                  <a:srgbClr val="4D4D4D"/>
                </a:solidFill>
                <a:latin typeface="SchoolBookAC"/>
              </a:rPr>
              <a:t>;</a:t>
            </a:r>
            <a:endParaRPr baseline="-25000" b="1" dirty="0" sz="2400" lang="uk-UA">
              <a:solidFill>
                <a:srgbClr val="4D4D4D"/>
              </a:solidFill>
              <a:latin typeface="Arial" panose="020B0604020202020204" pitchFamily="34" charset="0"/>
            </a:endParaRPr>
          </a:p>
        </p:txBody>
      </p:sp>
      <p:sp>
        <p:nvSpPr>
          <p:cNvPr id="1048638" name="TextBox 8"/>
          <p:cNvSpPr txBox="1"/>
          <p:nvPr/>
        </p:nvSpPr>
        <p:spPr>
          <a:xfrm>
            <a:off x="2207568" y="3898450"/>
            <a:ext cx="7083152" cy="1158240"/>
          </a:xfrm>
          <a:prstGeom prst="rect"/>
          <a:noFill/>
        </p:spPr>
        <p:txBody>
          <a:bodyPr wrap="square">
            <a:spAutoFit/>
          </a:bodyPr>
          <a:p>
            <a:pPr fontAlgn="base" indent="-342900" marL="3429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моральні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правила лежать в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основі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інших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 правил,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що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визначають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будь-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які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спільні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 </a:t>
            </a:r>
            <a:r>
              <a:rPr b="1" dirty="0" sz="2400" lang="uk-UA">
                <a:solidFill>
                  <a:srgbClr val="4D4D4D"/>
                </a:solidFill>
                <a:latin typeface="Monotype Corsiva" panose="03010101010201010101" pitchFamily="66" charset="0"/>
              </a:rPr>
              <a:t>дії та взаємини людей</a:t>
            </a:r>
            <a:r>
              <a:rPr dirty="0" sz="2400" lang="uk-UA">
                <a:solidFill>
                  <a:srgbClr val="4D4D4D"/>
                </a:solidFill>
                <a:latin typeface="Monotype Corsiva" panose="03010101010201010101" pitchFamily="66" charset="0"/>
              </a:rPr>
              <a:t> ;</a:t>
            </a:r>
            <a:endParaRPr baseline="-25000" dirty="0" sz="2400" lang="uk-UA">
              <a:solidFill>
                <a:srgbClr val="4D4D4D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48639" name="TextBox 10"/>
          <p:cNvSpPr txBox="1"/>
          <p:nvPr/>
        </p:nvSpPr>
        <p:spPr>
          <a:xfrm>
            <a:off x="2423592" y="4919009"/>
            <a:ext cx="6867128" cy="1158240"/>
          </a:xfrm>
          <a:prstGeom prst="rect"/>
          <a:noFill/>
        </p:spPr>
        <p:txBody>
          <a:bodyPr wrap="square">
            <a:spAutoFit/>
          </a:bodyPr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b="1" dirty="0" sz="2400" lang="uk-UA">
                <a:solidFill>
                  <a:srgbClr val="FF0000"/>
                </a:solidFill>
                <a:latin typeface="SchoolBookAC"/>
              </a:rPr>
              <a:t>МОРАЛЬНІ ПРАВИЛА </a:t>
            </a:r>
            <a:r>
              <a:rPr dirty="0" sz="2400" lang="uk-UA">
                <a:solidFill>
                  <a:srgbClr val="4D4D4D"/>
                </a:solidFill>
                <a:latin typeface="SchoolBookAC"/>
              </a:rPr>
              <a:t>– </a:t>
            </a:r>
            <a:r>
              <a:rPr b="1" dirty="0" sz="2400" lang="uk-UA">
                <a:solidFill>
                  <a:srgbClr val="4D4D4D"/>
                </a:solidFill>
                <a:latin typeface="Monotype Corsiva" panose="03010101010201010101" pitchFamily="66" charset="0"/>
              </a:rPr>
              <a:t>це </a:t>
            </a:r>
            <a:r>
              <a:rPr b="1" dirty="0" sz="2400" i="1" lang="uk-UA">
                <a:solidFill>
                  <a:srgbClr val="4D4D4D"/>
                </a:solidFill>
                <a:latin typeface="Monotype Corsiva" panose="03010101010201010101" pitchFamily="66" charset="0"/>
              </a:rPr>
              <a:t>загальні 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настанови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,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що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регулюють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поведінку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людей, нашу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взаємодію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 та </a:t>
            </a:r>
            <a:r>
              <a:rPr b="1" dirty="0" sz="2400" lang="ru-RU" err="1">
                <a:solidFill>
                  <a:srgbClr val="4D4D4D"/>
                </a:solidFill>
                <a:latin typeface="Monotype Corsiva" panose="03010101010201010101" pitchFamily="66" charset="0"/>
              </a:rPr>
              <a:t>спілкування</a:t>
            </a:r>
            <a:r>
              <a:rPr b="1" dirty="0" sz="2400" lang="ru-RU">
                <a:solidFill>
                  <a:srgbClr val="4D4D4D"/>
                </a:solidFill>
                <a:latin typeface="Monotype Corsiva" panose="03010101010201010101" pitchFamily="66" charset="0"/>
              </a:rPr>
              <a:t>.</a:t>
            </a:r>
            <a:endParaRPr baseline="-25000" b="1" dirty="0" sz="2400" lang="uk-UA">
              <a:solidFill>
                <a:srgbClr val="4D4D4D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12192000" cy="7162965"/>
          </a:xfrm>
          <a:prstGeom prst="rect"/>
        </p:spPr>
      </p:pic>
      <p:sp>
        <p:nvSpPr>
          <p:cNvPr id="1048640" name="Заголовок 1"/>
          <p:cNvSpPr>
            <a:spLocks noGrp="1"/>
          </p:cNvSpPr>
          <p:nvPr>
            <p:ph type="title"/>
          </p:nvPr>
        </p:nvSpPr>
        <p:spPr>
          <a:xfrm>
            <a:off x="1235075" y="1557866"/>
            <a:ext cx="9778998" cy="3742268"/>
          </a:xfrm>
        </p:spPr>
        <p:txBody>
          <a:bodyPr>
            <a:normAutofit/>
          </a:bodyPr>
          <a:p>
            <a:r>
              <a:rPr b="1" dirty="0" lang="ru-RU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b="1" dirty="0" lang="ru-RU" err="1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внутрішньому</a:t>
            </a:r>
            <a:r>
              <a:rPr b="1" dirty="0" lang="ru-RU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 lang="ru-RU" err="1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r>
              <a:rPr b="1" dirty="0" lang="ru-RU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 lang="ru-RU" err="1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b="1" dirty="0" lang="ru-RU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 доброта – </a:t>
            </a:r>
            <a:r>
              <a:rPr b="1" dirty="0" lang="ru-RU" err="1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b="1" dirty="0" lang="ru-RU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dirty="0" lang="ru-RU" err="1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сонце</a:t>
            </a:r>
            <a:r>
              <a:rPr b="1" dirty="0" lang="ru-RU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b="1" dirty="0" lang="ru-RU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</a:br>
            <a:br>
              <a:rPr b="1" dirty="0" lang="ru-RU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</a:br>
            <a:r>
              <a:rPr b="1" dirty="0" lang="ru-RU">
                <a:solidFill>
                  <a:schemeClr val="bg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                                    В. Гюго</a:t>
            </a:r>
            <a:endParaRPr b="1" dirty="0" lang="uk-UA">
              <a:solidFill>
                <a:schemeClr val="bg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Заголовок 1"/>
          <p:cNvSpPr>
            <a:spLocks noGrp="1"/>
          </p:cNvSpPr>
          <p:nvPr>
            <p:ph type="title"/>
          </p:nvPr>
        </p:nvSpPr>
        <p:spPr>
          <a:xfrm>
            <a:off x="1422400" y="982132"/>
            <a:ext cx="9474200" cy="1425788"/>
          </a:xfrm>
        </p:spPr>
        <p:txBody>
          <a:bodyPr/>
          <a:p>
            <a:r>
              <a:rPr b="1" dirty="0" lang="uk-UA">
                <a:solidFill>
                  <a:srgbClr val="070A45"/>
                </a:solidFill>
              </a:rPr>
              <a:t>Навчальна програма «Етика 5-6 класи</a:t>
            </a:r>
            <a:br>
              <a:rPr b="1" dirty="0" lang="uk-UA">
                <a:solidFill>
                  <a:srgbClr val="070A45"/>
                </a:solidFill>
              </a:rPr>
            </a:br>
            <a:r>
              <a:rPr b="1" dirty="0" lang="uk-UA">
                <a:solidFill>
                  <a:srgbClr val="070A45"/>
                </a:solidFill>
              </a:rPr>
              <a:t>(</a:t>
            </a:r>
            <a:r>
              <a:rPr b="1" dirty="0" lang="uk-UA" err="1">
                <a:solidFill>
                  <a:srgbClr val="070A45"/>
                </a:solidFill>
              </a:rPr>
              <a:t>Ашорта</a:t>
            </a:r>
            <a:r>
              <a:rPr b="1" dirty="0" lang="uk-UA">
                <a:solidFill>
                  <a:srgbClr val="070A45"/>
                </a:solidFill>
              </a:rPr>
              <a:t> Є.Д., Мелещенко Т.В., Щупак І.Я. та ін.)</a:t>
            </a:r>
          </a:p>
        </p:txBody>
      </p:sp>
      <p:sp>
        <p:nvSpPr>
          <p:cNvPr id="104859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422400" y="982132"/>
            <a:ext cx="9474200" cy="4893735"/>
          </a:xfrm>
        </p:spPr>
        <p:txBody>
          <a:bodyPr>
            <a:normAutofit/>
          </a:bodyPr>
          <a:p>
            <a:r>
              <a:rPr b="1" dirty="0" sz="4000" lang="uk-UA">
                <a:solidFill>
                  <a:srgbClr val="070A45"/>
                </a:solidFill>
              </a:rPr>
              <a:t>Наказ МОН України від 12.07.2021 </a:t>
            </a:r>
            <a:r>
              <a:rPr b="1" dirty="0" sz="4000" lang="uk-UA" err="1">
                <a:solidFill>
                  <a:srgbClr val="070A45"/>
                </a:solidFill>
              </a:rPr>
              <a:t>н.р</a:t>
            </a:r>
            <a:r>
              <a:rPr b="1" dirty="0" sz="4000" lang="uk-UA">
                <a:solidFill>
                  <a:srgbClr val="070A45"/>
                </a:solidFill>
              </a:rPr>
              <a:t>.</a:t>
            </a:r>
          </a:p>
          <a:p>
            <a:r>
              <a:rPr b="1" dirty="0" sz="4000" lang="uk-UA">
                <a:solidFill>
                  <a:srgbClr val="070A45"/>
                </a:solidFill>
              </a:rPr>
              <a:t>№ 795</a:t>
            </a:r>
          </a:p>
        </p:txBody>
      </p:sp>
      <p:pic>
        <p:nvPicPr>
          <p:cNvPr id="2097156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424680" y="4329265"/>
            <a:ext cx="3342640" cy="1909483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Прямокутник 1"/>
          <p:cNvSpPr/>
          <p:nvPr/>
        </p:nvSpPr>
        <p:spPr>
          <a:xfrm>
            <a:off x="1158240" y="995681"/>
            <a:ext cx="9855200" cy="4917440"/>
          </a:xfrm>
          <a:prstGeom prst="rect"/>
        </p:spPr>
        <p:txBody>
          <a:bodyPr wrap="square">
            <a:spAutoFit/>
          </a:bodyPr>
          <a:p>
            <a:pPr algn="ctr"/>
            <a:r>
              <a:rPr b="1" dirty="0" sz="3200" lang="uk-UA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ІНСТРУКТИВНО-МЕТОДИЧНІ РЕКОМЕНДАЦІЇ</a:t>
            </a:r>
          </a:p>
          <a:p>
            <a:pPr algn="ctr"/>
            <a:r>
              <a:rPr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щодо</a:t>
            </a:r>
            <a:r>
              <a:rPr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 </a:t>
            </a:r>
            <a:r>
              <a:rPr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організації</a:t>
            </a:r>
            <a:r>
              <a:rPr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 </a:t>
            </a:r>
            <a:r>
              <a:rPr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освітнього</a:t>
            </a:r>
            <a:r>
              <a:rPr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 </a:t>
            </a:r>
            <a:r>
              <a:rPr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процесу</a:t>
            </a:r>
            <a:r>
              <a:rPr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 та </a:t>
            </a:r>
            <a:r>
              <a:rPr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викладання</a:t>
            </a:r>
            <a:endParaRPr dirty="0" sz="3200" lang="ru-RU">
              <a:solidFill>
                <a:srgbClr val="070A45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TimesNewRomanPS-BoldMT"/>
            </a:endParaRPr>
          </a:p>
          <a:p>
            <a:pPr algn="ctr"/>
            <a:r>
              <a:rPr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навчальних</a:t>
            </a:r>
            <a:r>
              <a:rPr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 </a:t>
            </a:r>
            <a:r>
              <a:rPr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предметів</a:t>
            </a:r>
            <a:r>
              <a:rPr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 у закладах </a:t>
            </a:r>
            <a:r>
              <a:rPr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загальної</a:t>
            </a:r>
            <a:r>
              <a:rPr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 </a:t>
            </a:r>
            <a:r>
              <a:rPr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середньої</a:t>
            </a:r>
            <a:r>
              <a:rPr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 </a:t>
            </a:r>
            <a:r>
              <a:rPr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освіти</a:t>
            </a:r>
            <a:endParaRPr dirty="0" sz="3200" lang="ru-RU">
              <a:solidFill>
                <a:srgbClr val="070A45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TimesNewRomanPS-BoldMT"/>
            </a:endParaRPr>
          </a:p>
          <a:p>
            <a:pPr algn="ctr"/>
            <a:r>
              <a:rPr dirty="0" sz="3200" lang="uk-UA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у 2022/2023 навчальному році</a:t>
            </a:r>
          </a:p>
          <a:p>
            <a:pPr algn="ctr"/>
            <a:r>
              <a:rPr b="1" dirty="0" sz="3200" lang="uk-UA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5 клас</a:t>
            </a:r>
          </a:p>
          <a:p>
            <a:pPr algn="ctr"/>
            <a:r>
              <a:rPr b="1"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Соціальна</a:t>
            </a:r>
            <a:r>
              <a:rPr b="1"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 і </a:t>
            </a:r>
            <a:r>
              <a:rPr b="1"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здоров’язбережувальна</a:t>
            </a:r>
            <a:r>
              <a:rPr b="1"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 </a:t>
            </a:r>
            <a:r>
              <a:rPr b="1"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освітня</a:t>
            </a:r>
            <a:r>
              <a:rPr b="1"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 </a:t>
            </a:r>
            <a:r>
              <a:rPr b="1" dirty="0" sz="3200" lang="ru-RU" err="1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галузь</a:t>
            </a:r>
            <a:endParaRPr b="1" dirty="0" sz="3200" lang="ru-RU">
              <a:solidFill>
                <a:srgbClr val="070A45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latin typeface="TimesNewRomanPS-BoldMT"/>
            </a:endParaRPr>
          </a:p>
          <a:p>
            <a:pPr algn="ctr"/>
            <a:r>
              <a:rPr b="1" dirty="0" sz="3200" lang="ru-RU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МОН № 1</a:t>
            </a:r>
            <a:r>
              <a:rPr b="1" dirty="0" sz="3200" lang="en-US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/9530-22 </a:t>
            </a:r>
            <a:r>
              <a:rPr b="1" dirty="0" sz="3200" lang="uk-UA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від 19.08.2022</a:t>
            </a:r>
            <a:endParaRPr dirty="0" sz="3200" lang="uk-UA">
              <a:solidFill>
                <a:srgbClr val="070A45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b="1" dirty="0" lang="uk-UA">
                <a:solidFill>
                  <a:srgbClr val="070A45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Мета навчального курсу етика у 5 класі:</a:t>
            </a:r>
          </a:p>
        </p:txBody>
      </p:sp>
      <p:sp>
        <p:nvSpPr>
          <p:cNvPr id="1048601" name="Місце для вмісту 4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Wingdings" panose="05000000000000000000" pitchFamily="2" charset="2"/>
              <a:buChar char="Ø"/>
            </a:pPr>
            <a:r>
              <a:rPr b="1" dirty="0" lang="uk-UA">
                <a:solidFill>
                  <a:srgbClr val="070A45"/>
                </a:solidFill>
              </a:rPr>
              <a:t>Формування світогляду;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b="1" dirty="0" lang="uk-UA">
                <a:solidFill>
                  <a:srgbClr val="070A45"/>
                </a:solidFill>
              </a:rPr>
              <a:t>Формування вільної особистості, яка визнає загальнолюдські та національні цінності;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b="1" dirty="0" lang="uk-UA">
                <a:solidFill>
                  <a:srgbClr val="070A45"/>
                </a:solidFill>
              </a:rPr>
              <a:t>Керується морально-етичними критеріями та почуттям відповідальності у власній поведінці;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b="1" dirty="0" lang="uk-UA">
                <a:solidFill>
                  <a:srgbClr val="070A45"/>
                </a:solidFill>
              </a:rPr>
              <a:t>Дотримання прав людини, справедливості, рівності;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Заголовок 2"/>
          <p:cNvSpPr>
            <a:spLocks noGrp="1"/>
          </p:cNvSpPr>
          <p:nvPr>
            <p:ph type="title"/>
          </p:nvPr>
        </p:nvSpPr>
        <p:spPr>
          <a:xfrm>
            <a:off x="2750820" y="1048175"/>
            <a:ext cx="6690360" cy="1244599"/>
          </a:xfrm>
        </p:spPr>
        <p:txBody>
          <a:bodyPr>
            <a:normAutofit fontScale="90000"/>
          </a:bodyPr>
          <a:p>
            <a:br>
              <a:rPr dirty="0" lang="uk-UA"/>
            </a:br>
            <a:br>
              <a:rPr dirty="0" lang="uk-UA"/>
            </a:br>
            <a:r>
              <a:rPr b="1" dirty="0" sz="4400" lang="uk-UA">
                <a:solidFill>
                  <a:srgbClr val="002060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</a:rPr>
              <a:t>Результати навчання</a:t>
            </a:r>
            <a:br>
              <a:rPr b="1" dirty="0" sz="4400" lang="uk-UA">
                <a:solidFill>
                  <a:srgbClr val="002060"/>
                </a:solidFill>
              </a:rPr>
            </a:br>
            <a:br>
              <a:rPr b="1" dirty="0" sz="4400" lang="uk-UA">
                <a:solidFill>
                  <a:srgbClr val="002060"/>
                </a:solidFill>
              </a:rPr>
            </a:br>
            <a:br>
              <a:rPr dirty="0" lang="uk-UA"/>
            </a:br>
            <a:endParaRPr dirty="0" lang="uk-UA"/>
          </a:p>
        </p:txBody>
      </p:sp>
      <p:sp>
        <p:nvSpPr>
          <p:cNvPr id="1048603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1361440" y="1656080"/>
            <a:ext cx="9530926" cy="2539153"/>
          </a:xfrm>
        </p:spPr>
        <p:txBody>
          <a:bodyPr>
            <a:normAutofit/>
          </a:bodyPr>
          <a:p>
            <a:r>
              <a:rPr b="1" dirty="0" sz="2800" lang="uk-UA">
                <a:solidFill>
                  <a:srgbClr val="070A45"/>
                </a:solidFill>
              </a:rPr>
              <a:t>Набуття учнями ключових </a:t>
            </a:r>
            <a:r>
              <a:rPr b="1" dirty="0" sz="2800" lang="uk-UA" err="1">
                <a:solidFill>
                  <a:srgbClr val="070A45"/>
                </a:solidFill>
              </a:rPr>
              <a:t>компетентностей</a:t>
            </a:r>
            <a:r>
              <a:rPr b="1" dirty="0" sz="2800" lang="uk-UA">
                <a:solidFill>
                  <a:srgbClr val="070A45"/>
                </a:solidFill>
              </a:rPr>
              <a:t>:</a:t>
            </a:r>
          </a:p>
          <a:p>
            <a:r>
              <a:rPr b="1" dirty="0" sz="2800" lang="uk-UA">
                <a:solidFill>
                  <a:srgbClr val="070A45"/>
                </a:solidFill>
              </a:rPr>
              <a:t>громадянської та соціальної, інформаційно – комунікаційної, </a:t>
            </a:r>
            <a:r>
              <a:rPr b="1" dirty="0" sz="2800" lang="uk-UA" err="1">
                <a:solidFill>
                  <a:srgbClr val="070A45"/>
                </a:solidFill>
              </a:rPr>
              <a:t>мовної</a:t>
            </a:r>
            <a:r>
              <a:rPr b="1" dirty="0" sz="2800" lang="uk-UA">
                <a:solidFill>
                  <a:srgbClr val="070A45"/>
                </a:solidFill>
              </a:rPr>
              <a:t>, екологічної у галузі культури, техніки і технологій, </a:t>
            </a:r>
            <a:r>
              <a:rPr b="1" dirty="0" sz="2800" lang="uk-UA" err="1">
                <a:solidFill>
                  <a:srgbClr val="070A45"/>
                </a:solidFill>
              </a:rPr>
              <a:t>інноваційності</a:t>
            </a:r>
            <a:r>
              <a:rPr b="1" dirty="0" sz="2800" lang="uk-UA">
                <a:solidFill>
                  <a:srgbClr val="070A45"/>
                </a:solidFill>
              </a:rPr>
              <a:t>, підприємливості, самоосвіти.</a:t>
            </a:r>
          </a:p>
        </p:txBody>
      </p:sp>
      <p:pic>
        <p:nvPicPr>
          <p:cNvPr id="2097157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2072640" y="4199891"/>
            <a:ext cx="1993900" cy="1993900"/>
          </a:xfrm>
          <a:prstGeom prst="rect"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982663"/>
            <a:ext cx="9661525" cy="1192212"/>
          </a:xfrm>
        </p:spPr>
        <p:txBody>
          <a:bodyPr>
            <a:normAutofit fontScale="90000"/>
          </a:bodyPr>
          <a:p>
            <a:r>
              <a:rPr b="1" dirty="0" lang="uk-UA">
                <a:solidFill>
                  <a:srgbClr val="002060"/>
                </a:solidFill>
              </a:rPr>
              <a:t>Викладання етики за підручником </a:t>
            </a:r>
            <a:br>
              <a:rPr b="1" dirty="0" lang="uk-UA">
                <a:solidFill>
                  <a:srgbClr val="002060"/>
                </a:solidFill>
              </a:rPr>
            </a:br>
            <a:r>
              <a:rPr b="1" dirty="0" lang="uk-UA">
                <a:solidFill>
                  <a:srgbClr val="002060"/>
                </a:solidFill>
              </a:rPr>
              <a:t>«Етика 5 клас» Т.В. Мелещенко</a:t>
            </a:r>
          </a:p>
        </p:txBody>
      </p:sp>
      <p:sp>
        <p:nvSpPr>
          <p:cNvPr id="1048605" name="Місце для тексту 3"/>
          <p:cNvSpPr>
            <a:spLocks noGrp="1"/>
          </p:cNvSpPr>
          <p:nvPr>
            <p:ph type="body" idx="4294967295"/>
          </p:nvPr>
        </p:nvSpPr>
        <p:spPr>
          <a:xfrm>
            <a:off x="5999163" y="2387600"/>
            <a:ext cx="6192837" cy="3851275"/>
          </a:xfrm>
        </p:spPr>
        <p:txBody>
          <a:bodyPr>
            <a:normAutofit fontScale="95833" lnSpcReduction="20000"/>
          </a:bodyPr>
          <a:p>
            <a:r>
              <a:rPr b="1" dirty="0" sz="2400" lang="uk-UA">
                <a:solidFill>
                  <a:srgbClr val="070A45"/>
                </a:solidFill>
              </a:rPr>
              <a:t>Рубрики у підручнику:</a:t>
            </a:r>
          </a:p>
          <a:p>
            <a:pPr algn="just" indent="-342900" marL="342900">
              <a:buFont typeface="Wingdings" panose="05000000000000000000" pitchFamily="2" charset="2"/>
              <a:buChar char="v"/>
            </a:pPr>
            <a:r>
              <a:rPr dirty="0" lang="uk-UA"/>
              <a:t>діалог;</a:t>
            </a:r>
          </a:p>
          <a:p>
            <a:pPr algn="just" indent="-342900" marL="342900">
              <a:buFont typeface="Wingdings" panose="05000000000000000000" pitchFamily="2" charset="2"/>
              <a:buChar char="v"/>
            </a:pPr>
            <a:r>
              <a:rPr dirty="0" lang="uk-UA"/>
              <a:t>ключові поняття;</a:t>
            </a:r>
          </a:p>
          <a:p>
            <a:pPr algn="just" indent="-342900" marL="342900">
              <a:buFont typeface="Wingdings" panose="05000000000000000000" pitchFamily="2" charset="2"/>
              <a:buChar char="v"/>
            </a:pPr>
            <a:r>
              <a:rPr dirty="0" lang="uk-UA"/>
              <a:t>факти над якими варто замислитися;</a:t>
            </a:r>
          </a:p>
          <a:p>
            <a:pPr algn="just" indent="-342900" marL="342900">
              <a:buFont typeface="Wingdings" panose="05000000000000000000" pitchFamily="2" charset="2"/>
              <a:buChar char="v"/>
            </a:pPr>
            <a:r>
              <a:rPr dirty="0" lang="uk-UA"/>
              <a:t>ситуації для роздумів;</a:t>
            </a:r>
          </a:p>
          <a:p>
            <a:pPr algn="just" indent="-342900" marL="342900">
              <a:buFont typeface="Wingdings" panose="05000000000000000000" pitchFamily="2" charset="2"/>
              <a:buChar char="v"/>
            </a:pPr>
            <a:r>
              <a:rPr dirty="0" lang="uk-UA"/>
              <a:t>я думаю так;</a:t>
            </a:r>
          </a:p>
          <a:p>
            <a:pPr algn="just" indent="-342900" marL="342900">
              <a:buFont typeface="Wingdings" panose="05000000000000000000" pitchFamily="2" charset="2"/>
              <a:buChar char="v"/>
            </a:pPr>
            <a:r>
              <a:rPr dirty="0" lang="uk-UA"/>
              <a:t>міркуємо разом;</a:t>
            </a:r>
          </a:p>
          <a:p>
            <a:pPr algn="just" indent="-342900" marL="342900">
              <a:buFont typeface="Wingdings" panose="05000000000000000000" pitchFamily="2" charset="2"/>
              <a:buChar char="v"/>
            </a:pPr>
            <a:r>
              <a:rPr dirty="0" lang="uk-UA"/>
              <a:t>народна мудрість;</a:t>
            </a:r>
          </a:p>
          <a:p>
            <a:pPr algn="just" indent="-342900" marL="342900">
              <a:buFont typeface="Wingdings" panose="05000000000000000000" pitchFamily="2" charset="2"/>
              <a:buChar char="v"/>
            </a:pPr>
            <a:r>
              <a:rPr dirty="0" lang="uk-UA"/>
              <a:t>розмірковую про вивчене.</a:t>
            </a:r>
          </a:p>
          <a:p>
            <a:pPr algn="just" indent="-342900" marL="342900">
              <a:buFont typeface="Wingdings" panose="05000000000000000000" pitchFamily="2" charset="2"/>
              <a:buChar char="v"/>
            </a:pPr>
            <a:endParaRPr dirty="0" lang="uk-UA"/>
          </a:p>
        </p:txBody>
      </p:sp>
      <p:pic>
        <p:nvPicPr>
          <p:cNvPr id="2097158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991360" y="2174875"/>
            <a:ext cx="2694940" cy="4093580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Рисунок 10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50520" y="379751"/>
            <a:ext cx="11490960" cy="6069924"/>
          </a:xfrm>
          <a:prstGeom prst="rect"/>
        </p:spPr>
      </p:pic>
      <p:sp>
        <p:nvSpPr>
          <p:cNvPr id="1048606" name="Заголовок 1"/>
          <p:cNvSpPr>
            <a:spLocks noGrp="1"/>
          </p:cNvSpPr>
          <p:nvPr>
            <p:ph type="title"/>
          </p:nvPr>
        </p:nvSpPr>
        <p:spPr>
          <a:xfrm>
            <a:off x="1412239" y="636693"/>
            <a:ext cx="9484358" cy="958428"/>
          </a:xfrm>
        </p:spPr>
        <p:txBody>
          <a:bodyPr/>
          <a:p>
            <a:r>
              <a:rPr b="1" dirty="0" sz="3600" lang="uk-UA">
                <a:ln>
                  <a:noFill/>
                </a:ln>
                <a:solidFill>
                  <a:srgbClr val="07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Мій урок етики:</a:t>
            </a:r>
            <a:endParaRPr dirty="0" lang="uk-UA">
              <a:solidFill>
                <a:srgbClr val="070A45"/>
              </a:solidFill>
            </a:endParaRPr>
          </a:p>
        </p:txBody>
      </p:sp>
      <p:sp>
        <p:nvSpPr>
          <p:cNvPr id="1048607" name="Місце для вмісту 2"/>
          <p:cNvSpPr>
            <a:spLocks noGrp="1"/>
          </p:cNvSpPr>
          <p:nvPr>
            <p:ph idx="1"/>
          </p:nvPr>
        </p:nvSpPr>
        <p:spPr>
          <a:xfrm>
            <a:off x="2814320" y="1801262"/>
            <a:ext cx="8188960" cy="4304897"/>
          </a:xfrm>
        </p:spPr>
        <p:txBody>
          <a:bodyPr>
            <a:normAutofit fontScale="25000" lnSpcReduction="20000"/>
          </a:bodyPr>
          <a:p>
            <a:pPr defTabSz="685800" fontAlgn="base" indent="0" lvl="0" marL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None/>
            </a:pPr>
            <a:endParaRPr dirty="0" sz="5000" lang="ru-RU">
              <a:solidFill>
                <a:schemeClr val="tx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defTabSz="914400" fontAlgn="base" indent="0" lvl="0" marL="136525">
              <a:lnSpc>
                <a:spcPct val="17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    1.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Пов’язаний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з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життям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актуальним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виховуючим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pPr defTabSz="914400" fontAlgn="base" indent="0" lvl="0" marL="136525">
              <a:lnSpc>
                <a:spcPct val="17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    2.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Інформаційно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багатим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насиченим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pPr defTabSz="914400" fontAlgn="base" indent="0" lvl="0" marL="136525">
              <a:lnSpc>
                <a:spcPct val="17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    3.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Доброзичливим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pPr defTabSz="914400" fontAlgn="base" indent="0" lvl="0" marL="136525">
              <a:lnSpc>
                <a:spcPct val="17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    4.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Цікавим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на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якому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відсутній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примус та страх.</a:t>
            </a:r>
          </a:p>
          <a:p>
            <a:pPr defTabSz="914400" fontAlgn="base" indent="0" lvl="0" marL="136525">
              <a:lnSpc>
                <a:spcPct val="170000"/>
              </a:lnSpc>
              <a:spcAft>
                <a:spcPct val="0"/>
              </a:spcAft>
              <a:buClr>
                <a:srgbClr val="F9F9F9"/>
              </a:buClr>
              <a:buSzPct val="65000"/>
              <a:buNone/>
            </a:pP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    5. </a:t>
            </a:r>
            <a:r>
              <a:rPr b="1" dirty="0" sz="9600" lang="ru-RU" err="1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Неперевантаженим</a:t>
            </a:r>
            <a:r>
              <a:rPr b="1" dirty="0" sz="9600" lang="ru-RU">
                <a:solidFill>
                  <a:srgbClr val="070A45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pPr defTabSz="685800" fontAlgn="base" indent="0" lvl="0" marL="0">
              <a:lnSpc>
                <a:spcPct val="17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None/>
            </a:pPr>
            <a:r>
              <a:rPr altLang="uk-UA" b="1" dirty="0" sz="9600" lang="uk-UA">
                <a:solidFill>
                  <a:srgbClr val="07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6. Має творчу атмосферу.</a:t>
            </a:r>
            <a:endParaRPr altLang="uk-UA" b="1" dirty="0" sz="9600" lang="ru-RU">
              <a:solidFill>
                <a:srgbClr val="070A4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marL="0">
              <a:buNone/>
            </a:pPr>
            <a:endParaRPr dirty="0" lang="uk-U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Заголовок 1"/>
          <p:cNvSpPr>
            <a:spLocks noGrp="1"/>
          </p:cNvSpPr>
          <p:nvPr>
            <p:ph type="title"/>
          </p:nvPr>
        </p:nvSpPr>
        <p:spPr>
          <a:xfrm>
            <a:off x="2171700" y="188913"/>
            <a:ext cx="7886700" cy="863600"/>
          </a:xfrm>
        </p:spPr>
        <p:txBody>
          <a:bodyPr/>
          <a:p>
            <a:pPr eaLnBrk="1" hangingPunct="1"/>
            <a:r>
              <a:rPr altLang="uk-UA" b="1" sz="2400"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 навчання </a:t>
            </a:r>
            <a:r>
              <a:rPr altLang="uk-UA" sz="2400" lang="uk-UA">
                <a:latin typeface="Times New Roman" panose="02020603050405020304" pitchFamily="18" charset="0"/>
                <a:cs typeface="Times New Roman" panose="02020603050405020304" pitchFamily="18" charset="0"/>
              </a:rPr>
              <a:t>– це елементи методу, його складові частини, разові дії, окремі кроки у реалізації метода.</a:t>
            </a:r>
            <a:br>
              <a:rPr altLang="uk-UA" sz="2400" lang="ru-RU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altLang="uk-UA" sz="2400" lang="ru-RU"/>
          </a:p>
        </p:txBody>
      </p:sp>
      <p:graphicFrame>
        <p:nvGraphicFramePr>
          <p:cNvPr id="4194304" name="Схема 3"/>
          <p:cNvGraphicFramePr>
            <a:graphicFrameLocks/>
          </p:cNvGraphicFramePr>
          <p:nvPr/>
        </p:nvGraphicFramePr>
        <p:xfrm>
          <a:off x="1235075" y="822960"/>
          <a:ext cx="9625965" cy="5846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1" r:qs="rId5" r:cs="rId4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Заголовок 1"/>
          <p:cNvSpPr>
            <a:spLocks noGrp="1"/>
          </p:cNvSpPr>
          <p:nvPr>
            <p:ph type="title"/>
          </p:nvPr>
        </p:nvSpPr>
        <p:spPr>
          <a:xfrm>
            <a:off x="1303868" y="575733"/>
            <a:ext cx="9592732" cy="1158239"/>
          </a:xfrm>
        </p:spPr>
        <p:txBody>
          <a:bodyPr>
            <a:normAutofit/>
          </a:bodyPr>
          <a:p>
            <a:r>
              <a:rPr b="1" dirty="0" sz="4400" lang="uk-UA">
                <a:solidFill>
                  <a:srgbClr val="002060"/>
                </a:solidFill>
              </a:rPr>
              <a:t>Проектна робота</a:t>
            </a:r>
          </a:p>
        </p:txBody>
      </p:sp>
      <p:sp>
        <p:nvSpPr>
          <p:cNvPr id="1048620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584960" y="1412241"/>
            <a:ext cx="9311640" cy="1076959"/>
          </a:xfrm>
        </p:spPr>
        <p:txBody>
          <a:bodyPr>
            <a:normAutofit/>
          </a:bodyPr>
          <a:p>
            <a:r>
              <a:rPr b="1" dirty="0" sz="2800" lang="uk-UA" err="1">
                <a:solidFill>
                  <a:srgbClr val="C00000"/>
                </a:solidFill>
              </a:rPr>
              <a:t>Фотоколаж</a:t>
            </a:r>
            <a:r>
              <a:rPr b="1" dirty="0" sz="2800" lang="uk-UA">
                <a:solidFill>
                  <a:srgbClr val="C00000"/>
                </a:solidFill>
              </a:rPr>
              <a:t> «Людські цінності</a:t>
            </a:r>
            <a:r>
              <a:rPr b="1" dirty="0" sz="3200" lang="uk-UA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2097160" name="Рисунок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60451" y="1097915"/>
            <a:ext cx="2519680" cy="1889760"/>
          </a:xfrm>
          <a:prstGeom prst="rect"/>
        </p:spPr>
      </p:pic>
      <p:pic>
        <p:nvPicPr>
          <p:cNvPr id="2097161" name="Рисунок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9158817" y="922020"/>
            <a:ext cx="1981200" cy="2641600"/>
          </a:xfrm>
          <a:prstGeom prst="rect"/>
        </p:spPr>
      </p:pic>
      <p:pic>
        <p:nvPicPr>
          <p:cNvPr id="2097162" name="Рисунок 5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209591" y="3148331"/>
            <a:ext cx="3254586" cy="2440940"/>
          </a:xfrm>
          <a:prstGeom prst="rect"/>
        </p:spPr>
      </p:pic>
      <p:pic>
        <p:nvPicPr>
          <p:cNvPr id="2097163" name="Рисунок 6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6240780" y="2373631"/>
            <a:ext cx="2672715" cy="3563620"/>
          </a:xfrm>
          <a:prstGeom prst="rect"/>
        </p:spPr>
      </p:pic>
    </p:spTree>
  </p:cSld>
  <p:clrMapOvr>
    <a:masterClrMapping/>
  </p:clrMapOvr>
</p:sld>
</file>

<file path=ppt/theme/_rels/theme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Природа">
  <a:themeElements>
    <a:clrScheme name="Природа">
      <a:dk1>
        <a:sysClr lastClr="000000" val="windowText"/>
      </a:dk1>
      <a:lt1>
        <a:sysClr lastClr="FFFFFF" val="window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Природа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рирод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algn="tl" flip="none" sx="100000" sy="100000" tx="0" ty="0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r="13500000" dist="12700">
              <a:srgbClr val="000000">
                <a:alpha val="45000"/>
              </a:srgbClr>
            </a:innerShdw>
          </a:effectLst>
        </a:effectStyle>
        <a:effectStyle>
          <a:effectLst>
            <a:outerShdw blurRad="38100" dir="5400000" dist="254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</a:theme>
</file>

<file path=ppt/theme/theme3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  ЗЗСО «Погулянківська гімназія» Викладання етики у 5 класі за програмою НУШ</dc:title>
  <dc:creator>-Admin-</dc:creator>
  <cp:lastModifiedBy>-Admin-</cp:lastModifiedBy>
  <dcterms:created xsi:type="dcterms:W3CDTF">2022-11-19T20:20:13Z</dcterms:created>
  <dcterms:modified xsi:type="dcterms:W3CDTF">2023-03-27T18:42:45Z</dcterms:modified>
</cp:coreProperties>
</file>