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>
      <p:cViewPr varScale="1">
        <p:scale>
          <a:sx n="121" d="100"/>
          <a:sy n="121" d="100"/>
        </p:scale>
        <p:origin x="200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11AC07-5A2A-4691-A1DB-8C07B948190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AD841E9-973E-4B76-8F20-AC3F5A38EC80}">
      <dgm:prSet/>
      <dgm:spPr/>
      <dgm:t>
        <a:bodyPr/>
        <a:lstStyle/>
        <a:p>
          <a:r>
            <a:rPr lang="ru-RU" dirty="0" err="1"/>
            <a:t>Формувальне</a:t>
          </a:r>
          <a:r>
            <a:rPr lang="ru-RU" dirty="0"/>
            <a:t> </a:t>
          </a:r>
          <a:r>
            <a:rPr lang="ru-RU" dirty="0" err="1"/>
            <a:t>оцінювання</a:t>
          </a:r>
          <a:endParaRPr lang="en-US" dirty="0"/>
        </a:p>
      </dgm:t>
    </dgm:pt>
    <dgm:pt modelId="{C3F3B06A-86A1-4BC1-BC1D-60E182587D8D}" type="parTrans" cxnId="{11C7E3D2-0FB2-4C39-956B-22B72496677E}">
      <dgm:prSet/>
      <dgm:spPr/>
      <dgm:t>
        <a:bodyPr/>
        <a:lstStyle/>
        <a:p>
          <a:endParaRPr lang="en-US"/>
        </a:p>
      </dgm:t>
    </dgm:pt>
    <dgm:pt modelId="{66C89DAD-725A-45D1-B8A1-5EFAA12EC691}" type="sibTrans" cxnId="{11C7E3D2-0FB2-4C39-956B-22B72496677E}">
      <dgm:prSet/>
      <dgm:spPr/>
      <dgm:t>
        <a:bodyPr/>
        <a:lstStyle/>
        <a:p>
          <a:endParaRPr lang="en-US"/>
        </a:p>
      </dgm:t>
    </dgm:pt>
    <dgm:pt modelId="{F168643F-9E63-4E76-B590-53EC3EE1F7F5}">
      <dgm:prSet/>
      <dgm:spPr/>
      <dgm:t>
        <a:bodyPr/>
        <a:lstStyle/>
        <a:p>
          <a:r>
            <a:rPr lang="ru-RU"/>
            <a:t>Оцінювання результатів проектної діяльності </a:t>
          </a:r>
          <a:endParaRPr lang="en-US"/>
        </a:p>
      </dgm:t>
    </dgm:pt>
    <dgm:pt modelId="{1D62B100-02A8-4D2A-B360-1E410EFF4A24}" type="parTrans" cxnId="{931F8032-A57F-4A06-BB9A-C512CB683CE7}">
      <dgm:prSet/>
      <dgm:spPr/>
      <dgm:t>
        <a:bodyPr/>
        <a:lstStyle/>
        <a:p>
          <a:endParaRPr lang="en-US"/>
        </a:p>
      </dgm:t>
    </dgm:pt>
    <dgm:pt modelId="{A61884F6-E4FA-4EC5-9546-375C1777D12F}" type="sibTrans" cxnId="{931F8032-A57F-4A06-BB9A-C512CB683CE7}">
      <dgm:prSet/>
      <dgm:spPr/>
      <dgm:t>
        <a:bodyPr/>
        <a:lstStyle/>
        <a:p>
          <a:endParaRPr lang="en-US"/>
        </a:p>
      </dgm:t>
    </dgm:pt>
    <dgm:pt modelId="{2A20000F-EC01-4DFA-A383-3B29903121FE}">
      <dgm:prSet/>
      <dgm:spPr/>
      <dgm:t>
        <a:bodyPr/>
        <a:lstStyle/>
        <a:p>
          <a:r>
            <a:rPr lang="ru-RU"/>
            <a:t>Оцінювання самостійності, співробітництва, процесу навчання</a:t>
          </a:r>
          <a:endParaRPr lang="en-US"/>
        </a:p>
      </dgm:t>
    </dgm:pt>
    <dgm:pt modelId="{D2B21A26-B721-4F4D-8931-68AAC927492E}" type="parTrans" cxnId="{FAB81013-E7BB-45A9-AA0F-B9C1BC854C25}">
      <dgm:prSet/>
      <dgm:spPr/>
      <dgm:t>
        <a:bodyPr/>
        <a:lstStyle/>
        <a:p>
          <a:endParaRPr lang="en-US"/>
        </a:p>
      </dgm:t>
    </dgm:pt>
    <dgm:pt modelId="{F4D9E081-07E0-436D-9BA5-2F74FA675EE7}" type="sibTrans" cxnId="{FAB81013-E7BB-45A9-AA0F-B9C1BC854C25}">
      <dgm:prSet/>
      <dgm:spPr/>
      <dgm:t>
        <a:bodyPr/>
        <a:lstStyle/>
        <a:p>
          <a:endParaRPr lang="en-US"/>
        </a:p>
      </dgm:t>
    </dgm:pt>
    <dgm:pt modelId="{6EEAA522-5F5E-4209-8BF4-AF63419A4658}">
      <dgm:prSet/>
      <dgm:spPr/>
      <dgm:t>
        <a:bodyPr/>
        <a:lstStyle/>
        <a:p>
          <a:r>
            <a:rPr lang="ru-RU"/>
            <a:t>Оцінювання учнями.</a:t>
          </a:r>
          <a:endParaRPr lang="en-US"/>
        </a:p>
      </dgm:t>
    </dgm:pt>
    <dgm:pt modelId="{91AED34F-417A-42B7-BC25-3252B481D8F0}" type="parTrans" cxnId="{F496B9FF-2617-4B4F-A4C6-F455D1AE54DB}">
      <dgm:prSet/>
      <dgm:spPr/>
      <dgm:t>
        <a:bodyPr/>
        <a:lstStyle/>
        <a:p>
          <a:endParaRPr lang="en-US"/>
        </a:p>
      </dgm:t>
    </dgm:pt>
    <dgm:pt modelId="{79A74C10-D591-4C60-8FA1-5FECFAF632FD}" type="sibTrans" cxnId="{F496B9FF-2617-4B4F-A4C6-F455D1AE54DB}">
      <dgm:prSet/>
      <dgm:spPr/>
      <dgm:t>
        <a:bodyPr/>
        <a:lstStyle/>
        <a:p>
          <a:endParaRPr lang="en-US"/>
        </a:p>
      </dgm:t>
    </dgm:pt>
    <dgm:pt modelId="{7E4A2043-E761-40CC-A5A6-4B3F66D684B8}">
      <dgm:prSet/>
      <dgm:spPr/>
      <dgm:t>
        <a:bodyPr/>
        <a:lstStyle/>
        <a:p>
          <a:r>
            <a:rPr lang="ru-RU"/>
            <a:t>Самооцінювання</a:t>
          </a:r>
          <a:endParaRPr lang="en-US"/>
        </a:p>
      </dgm:t>
    </dgm:pt>
    <dgm:pt modelId="{2181725C-B6E6-492D-B894-769F2A0D58A0}" type="parTrans" cxnId="{368E88FD-6846-4840-8F4F-9A496E0011E3}">
      <dgm:prSet/>
      <dgm:spPr/>
      <dgm:t>
        <a:bodyPr/>
        <a:lstStyle/>
        <a:p>
          <a:endParaRPr lang="en-US"/>
        </a:p>
      </dgm:t>
    </dgm:pt>
    <dgm:pt modelId="{27735BC2-5B1F-472F-A9DA-F0FA09FF1C14}" type="sibTrans" cxnId="{368E88FD-6846-4840-8F4F-9A496E0011E3}">
      <dgm:prSet/>
      <dgm:spPr/>
      <dgm:t>
        <a:bodyPr/>
        <a:lstStyle/>
        <a:p>
          <a:endParaRPr lang="en-US"/>
        </a:p>
      </dgm:t>
    </dgm:pt>
    <dgm:pt modelId="{1BC619D0-C1C0-4B41-8271-DAD071F382FF}">
      <dgm:prSet/>
      <dgm:spPr/>
      <dgm:t>
        <a:bodyPr/>
        <a:lstStyle/>
        <a:p>
          <a:r>
            <a:rPr lang="ru-RU"/>
            <a:t>Отримання більш повної картини</a:t>
          </a:r>
          <a:endParaRPr lang="en-US"/>
        </a:p>
      </dgm:t>
    </dgm:pt>
    <dgm:pt modelId="{626E58D2-5342-4BB6-A106-538C19761804}" type="parTrans" cxnId="{D8DFDC82-94A8-4FF4-A846-131B7D4C9571}">
      <dgm:prSet/>
      <dgm:spPr/>
      <dgm:t>
        <a:bodyPr/>
        <a:lstStyle/>
        <a:p>
          <a:endParaRPr lang="en-US"/>
        </a:p>
      </dgm:t>
    </dgm:pt>
    <dgm:pt modelId="{BC7CC934-E124-4649-92D2-983E10241391}" type="sibTrans" cxnId="{D8DFDC82-94A8-4FF4-A846-131B7D4C9571}">
      <dgm:prSet/>
      <dgm:spPr/>
      <dgm:t>
        <a:bodyPr/>
        <a:lstStyle/>
        <a:p>
          <a:endParaRPr lang="en-US"/>
        </a:p>
      </dgm:t>
    </dgm:pt>
    <dgm:pt modelId="{D86D6E0E-0229-4AF2-A53C-F907C3C11AD0}">
      <dgm:prSet/>
      <dgm:spPr/>
      <dgm:t>
        <a:bodyPr/>
        <a:lstStyle/>
        <a:p>
          <a:r>
            <a:rPr lang="ru-RU"/>
            <a:t>навчання кожного учня зокрема,</a:t>
          </a:r>
          <a:endParaRPr lang="en-US"/>
        </a:p>
      </dgm:t>
    </dgm:pt>
    <dgm:pt modelId="{01EFF18D-6780-406E-B062-8C316148F054}" type="parTrans" cxnId="{4AF8E535-C7E7-4235-9D0A-07D6459F8649}">
      <dgm:prSet/>
      <dgm:spPr/>
      <dgm:t>
        <a:bodyPr/>
        <a:lstStyle/>
        <a:p>
          <a:endParaRPr lang="en-US"/>
        </a:p>
      </dgm:t>
    </dgm:pt>
    <dgm:pt modelId="{B620314C-5BB4-45AC-BD5F-ED41C21DC039}" type="sibTrans" cxnId="{4AF8E535-C7E7-4235-9D0A-07D6459F8649}">
      <dgm:prSet/>
      <dgm:spPr/>
      <dgm:t>
        <a:bodyPr/>
        <a:lstStyle/>
        <a:p>
          <a:endParaRPr lang="en-US"/>
        </a:p>
      </dgm:t>
    </dgm:pt>
    <dgm:pt modelId="{64FAFF11-4A65-42F7-9D63-9D5C76380804}">
      <dgm:prSet/>
      <dgm:spPr/>
      <dgm:t>
        <a:bodyPr/>
        <a:lstStyle/>
        <a:p>
          <a:r>
            <a:rPr lang="ru-RU" dirty="0" err="1"/>
            <a:t>його</a:t>
          </a:r>
          <a:r>
            <a:rPr lang="ru-RU" dirty="0"/>
            <a:t> </a:t>
          </a:r>
          <a:r>
            <a:rPr lang="ru-RU" dirty="0" err="1"/>
            <a:t>зросту</a:t>
          </a:r>
          <a:r>
            <a:rPr lang="ru-RU" dirty="0"/>
            <a:t> у </a:t>
          </a:r>
          <a:r>
            <a:rPr lang="ru-RU" dirty="0" err="1"/>
            <a:t>досягненні</a:t>
          </a:r>
          <a:r>
            <a:rPr lang="ru-RU" dirty="0"/>
            <a:t> </a:t>
          </a:r>
          <a:r>
            <a:rPr lang="ru-RU" dirty="0" err="1"/>
            <a:t>цілей</a:t>
          </a:r>
          <a:endParaRPr lang="en-US" dirty="0"/>
        </a:p>
      </dgm:t>
    </dgm:pt>
    <dgm:pt modelId="{CE413F35-ADA3-4C75-B613-F7B4202E1887}" type="parTrans" cxnId="{2BC84087-7652-4F18-83D0-A6F0172BC23A}">
      <dgm:prSet/>
      <dgm:spPr/>
      <dgm:t>
        <a:bodyPr/>
        <a:lstStyle/>
        <a:p>
          <a:endParaRPr lang="en-US"/>
        </a:p>
      </dgm:t>
    </dgm:pt>
    <dgm:pt modelId="{CE09D8F6-779C-46D9-9F70-60071468114B}" type="sibTrans" cxnId="{2BC84087-7652-4F18-83D0-A6F0172BC23A}">
      <dgm:prSet/>
      <dgm:spPr/>
      <dgm:t>
        <a:bodyPr/>
        <a:lstStyle/>
        <a:p>
          <a:endParaRPr lang="en-US"/>
        </a:p>
      </dgm:t>
    </dgm:pt>
    <dgm:pt modelId="{BCBDDE73-2331-7C4F-8D5A-C08BFC2F0131}" type="pres">
      <dgm:prSet presAssocID="{5011AC07-5A2A-4691-A1DB-8C07B9481902}" presName="vert0" presStyleCnt="0">
        <dgm:presLayoutVars>
          <dgm:dir/>
          <dgm:animOne val="branch"/>
          <dgm:animLvl val="lvl"/>
        </dgm:presLayoutVars>
      </dgm:prSet>
      <dgm:spPr/>
    </dgm:pt>
    <dgm:pt modelId="{98B55F60-7636-094B-865A-0881D5E83AF9}" type="pres">
      <dgm:prSet presAssocID="{4AD841E9-973E-4B76-8F20-AC3F5A38EC80}" presName="thickLine" presStyleLbl="alignNode1" presStyleIdx="0" presStyleCnt="8"/>
      <dgm:spPr/>
    </dgm:pt>
    <dgm:pt modelId="{618BB98C-8668-0946-B9B2-C2CD2FEA4C15}" type="pres">
      <dgm:prSet presAssocID="{4AD841E9-973E-4B76-8F20-AC3F5A38EC80}" presName="horz1" presStyleCnt="0"/>
      <dgm:spPr/>
    </dgm:pt>
    <dgm:pt modelId="{821EFB25-7332-2E41-A02B-D13417407FF4}" type="pres">
      <dgm:prSet presAssocID="{4AD841E9-973E-4B76-8F20-AC3F5A38EC80}" presName="tx1" presStyleLbl="revTx" presStyleIdx="0" presStyleCnt="8"/>
      <dgm:spPr/>
    </dgm:pt>
    <dgm:pt modelId="{96420BFE-09EE-904B-AF57-520707D67F52}" type="pres">
      <dgm:prSet presAssocID="{4AD841E9-973E-4B76-8F20-AC3F5A38EC80}" presName="vert1" presStyleCnt="0"/>
      <dgm:spPr/>
    </dgm:pt>
    <dgm:pt modelId="{D469658D-ECC5-C14A-8F56-7FEEA0C5C6A5}" type="pres">
      <dgm:prSet presAssocID="{F168643F-9E63-4E76-B590-53EC3EE1F7F5}" presName="thickLine" presStyleLbl="alignNode1" presStyleIdx="1" presStyleCnt="8"/>
      <dgm:spPr/>
    </dgm:pt>
    <dgm:pt modelId="{3366DAA3-BE5E-1542-9372-708433A6BB1E}" type="pres">
      <dgm:prSet presAssocID="{F168643F-9E63-4E76-B590-53EC3EE1F7F5}" presName="horz1" presStyleCnt="0"/>
      <dgm:spPr/>
    </dgm:pt>
    <dgm:pt modelId="{4B006752-93D7-2C47-849C-75C4AF6CD17E}" type="pres">
      <dgm:prSet presAssocID="{F168643F-9E63-4E76-B590-53EC3EE1F7F5}" presName="tx1" presStyleLbl="revTx" presStyleIdx="1" presStyleCnt="8"/>
      <dgm:spPr/>
    </dgm:pt>
    <dgm:pt modelId="{30E43391-E4D5-DA4F-9AB2-9FA0AE1F2D66}" type="pres">
      <dgm:prSet presAssocID="{F168643F-9E63-4E76-B590-53EC3EE1F7F5}" presName="vert1" presStyleCnt="0"/>
      <dgm:spPr/>
    </dgm:pt>
    <dgm:pt modelId="{12499F5F-8C9C-3D42-9F51-6156EECE8126}" type="pres">
      <dgm:prSet presAssocID="{2A20000F-EC01-4DFA-A383-3B29903121FE}" presName="thickLine" presStyleLbl="alignNode1" presStyleIdx="2" presStyleCnt="8"/>
      <dgm:spPr/>
    </dgm:pt>
    <dgm:pt modelId="{8481D5D8-44BA-8743-ACB2-0EC0E2224771}" type="pres">
      <dgm:prSet presAssocID="{2A20000F-EC01-4DFA-A383-3B29903121FE}" presName="horz1" presStyleCnt="0"/>
      <dgm:spPr/>
    </dgm:pt>
    <dgm:pt modelId="{44F9E90C-3BE7-D544-9317-DC8E3746E89F}" type="pres">
      <dgm:prSet presAssocID="{2A20000F-EC01-4DFA-A383-3B29903121FE}" presName="tx1" presStyleLbl="revTx" presStyleIdx="2" presStyleCnt="8"/>
      <dgm:spPr/>
    </dgm:pt>
    <dgm:pt modelId="{58A8B077-A816-6740-8BE7-2CF2A5BE8B9F}" type="pres">
      <dgm:prSet presAssocID="{2A20000F-EC01-4DFA-A383-3B29903121FE}" presName="vert1" presStyleCnt="0"/>
      <dgm:spPr/>
    </dgm:pt>
    <dgm:pt modelId="{16060E5B-6700-FD4F-818D-2EEA8F466A9D}" type="pres">
      <dgm:prSet presAssocID="{6EEAA522-5F5E-4209-8BF4-AF63419A4658}" presName="thickLine" presStyleLbl="alignNode1" presStyleIdx="3" presStyleCnt="8"/>
      <dgm:spPr/>
    </dgm:pt>
    <dgm:pt modelId="{A7FECD0B-A53E-D04A-8F62-ED98E538D7A6}" type="pres">
      <dgm:prSet presAssocID="{6EEAA522-5F5E-4209-8BF4-AF63419A4658}" presName="horz1" presStyleCnt="0"/>
      <dgm:spPr/>
    </dgm:pt>
    <dgm:pt modelId="{DEFF472A-1DA2-BD49-9C68-5608B1C6275E}" type="pres">
      <dgm:prSet presAssocID="{6EEAA522-5F5E-4209-8BF4-AF63419A4658}" presName="tx1" presStyleLbl="revTx" presStyleIdx="3" presStyleCnt="8"/>
      <dgm:spPr/>
    </dgm:pt>
    <dgm:pt modelId="{AED0577A-5992-D248-8871-3AF89C75CE15}" type="pres">
      <dgm:prSet presAssocID="{6EEAA522-5F5E-4209-8BF4-AF63419A4658}" presName="vert1" presStyleCnt="0"/>
      <dgm:spPr/>
    </dgm:pt>
    <dgm:pt modelId="{AC3AA02D-38D7-A341-B661-AB7EE865D055}" type="pres">
      <dgm:prSet presAssocID="{7E4A2043-E761-40CC-A5A6-4B3F66D684B8}" presName="thickLine" presStyleLbl="alignNode1" presStyleIdx="4" presStyleCnt="8"/>
      <dgm:spPr/>
    </dgm:pt>
    <dgm:pt modelId="{A86F33B0-5CE1-0549-A545-229EA072BFA3}" type="pres">
      <dgm:prSet presAssocID="{7E4A2043-E761-40CC-A5A6-4B3F66D684B8}" presName="horz1" presStyleCnt="0"/>
      <dgm:spPr/>
    </dgm:pt>
    <dgm:pt modelId="{7A3A064B-72AD-DD42-9C6B-B574E9247B9F}" type="pres">
      <dgm:prSet presAssocID="{7E4A2043-E761-40CC-A5A6-4B3F66D684B8}" presName="tx1" presStyleLbl="revTx" presStyleIdx="4" presStyleCnt="8"/>
      <dgm:spPr/>
    </dgm:pt>
    <dgm:pt modelId="{75B86E0C-4E50-B04A-9D1F-BE366EDE474A}" type="pres">
      <dgm:prSet presAssocID="{7E4A2043-E761-40CC-A5A6-4B3F66D684B8}" presName="vert1" presStyleCnt="0"/>
      <dgm:spPr/>
    </dgm:pt>
    <dgm:pt modelId="{683CBDFD-CD9A-4B43-97E1-F589A03187E4}" type="pres">
      <dgm:prSet presAssocID="{1BC619D0-C1C0-4B41-8271-DAD071F382FF}" presName="thickLine" presStyleLbl="alignNode1" presStyleIdx="5" presStyleCnt="8"/>
      <dgm:spPr/>
    </dgm:pt>
    <dgm:pt modelId="{3BB3AE47-1F2B-504B-803D-9B806135DF03}" type="pres">
      <dgm:prSet presAssocID="{1BC619D0-C1C0-4B41-8271-DAD071F382FF}" presName="horz1" presStyleCnt="0"/>
      <dgm:spPr/>
    </dgm:pt>
    <dgm:pt modelId="{E30E6EA4-2590-9D4A-A01F-4D663AC6EAF9}" type="pres">
      <dgm:prSet presAssocID="{1BC619D0-C1C0-4B41-8271-DAD071F382FF}" presName="tx1" presStyleLbl="revTx" presStyleIdx="5" presStyleCnt="8"/>
      <dgm:spPr/>
    </dgm:pt>
    <dgm:pt modelId="{208237E0-3C46-4D4A-B628-DBBD29558923}" type="pres">
      <dgm:prSet presAssocID="{1BC619D0-C1C0-4B41-8271-DAD071F382FF}" presName="vert1" presStyleCnt="0"/>
      <dgm:spPr/>
    </dgm:pt>
    <dgm:pt modelId="{DD2BB37F-FAF7-3B48-93F6-46B1B0170CCC}" type="pres">
      <dgm:prSet presAssocID="{D86D6E0E-0229-4AF2-A53C-F907C3C11AD0}" presName="thickLine" presStyleLbl="alignNode1" presStyleIdx="6" presStyleCnt="8"/>
      <dgm:spPr/>
    </dgm:pt>
    <dgm:pt modelId="{06402898-A30B-F24E-9564-539C648BA05B}" type="pres">
      <dgm:prSet presAssocID="{D86D6E0E-0229-4AF2-A53C-F907C3C11AD0}" presName="horz1" presStyleCnt="0"/>
      <dgm:spPr/>
    </dgm:pt>
    <dgm:pt modelId="{4CC3297A-772F-CD40-9094-9776B4DB6C04}" type="pres">
      <dgm:prSet presAssocID="{D86D6E0E-0229-4AF2-A53C-F907C3C11AD0}" presName="tx1" presStyleLbl="revTx" presStyleIdx="6" presStyleCnt="8"/>
      <dgm:spPr/>
    </dgm:pt>
    <dgm:pt modelId="{B6057ACF-B729-A848-ABF6-EE94B6E37E88}" type="pres">
      <dgm:prSet presAssocID="{D86D6E0E-0229-4AF2-A53C-F907C3C11AD0}" presName="vert1" presStyleCnt="0"/>
      <dgm:spPr/>
    </dgm:pt>
    <dgm:pt modelId="{E525380A-32E9-FF47-86C2-88B6D86641EA}" type="pres">
      <dgm:prSet presAssocID="{64FAFF11-4A65-42F7-9D63-9D5C76380804}" presName="thickLine" presStyleLbl="alignNode1" presStyleIdx="7" presStyleCnt="8"/>
      <dgm:spPr/>
    </dgm:pt>
    <dgm:pt modelId="{EC0DE258-66B0-4843-8633-3C6EA786FBBE}" type="pres">
      <dgm:prSet presAssocID="{64FAFF11-4A65-42F7-9D63-9D5C76380804}" presName="horz1" presStyleCnt="0"/>
      <dgm:spPr/>
    </dgm:pt>
    <dgm:pt modelId="{83348B75-05AE-6843-BDC7-555E54419163}" type="pres">
      <dgm:prSet presAssocID="{64FAFF11-4A65-42F7-9D63-9D5C76380804}" presName="tx1" presStyleLbl="revTx" presStyleIdx="7" presStyleCnt="8"/>
      <dgm:spPr/>
    </dgm:pt>
    <dgm:pt modelId="{F243C450-D3C3-3247-A8E5-9C5B6114767A}" type="pres">
      <dgm:prSet presAssocID="{64FAFF11-4A65-42F7-9D63-9D5C76380804}" presName="vert1" presStyleCnt="0"/>
      <dgm:spPr/>
    </dgm:pt>
  </dgm:ptLst>
  <dgm:cxnLst>
    <dgm:cxn modelId="{FAB81013-E7BB-45A9-AA0F-B9C1BC854C25}" srcId="{5011AC07-5A2A-4691-A1DB-8C07B9481902}" destId="{2A20000F-EC01-4DFA-A383-3B29903121FE}" srcOrd="2" destOrd="0" parTransId="{D2B21A26-B721-4F4D-8931-68AAC927492E}" sibTransId="{F4D9E081-07E0-436D-9BA5-2F74FA675EE7}"/>
    <dgm:cxn modelId="{118FAD2E-D7A9-0641-8D5F-A5581770F53F}" type="presOf" srcId="{D86D6E0E-0229-4AF2-A53C-F907C3C11AD0}" destId="{4CC3297A-772F-CD40-9094-9776B4DB6C04}" srcOrd="0" destOrd="0" presId="urn:microsoft.com/office/officeart/2008/layout/LinedList"/>
    <dgm:cxn modelId="{931F8032-A57F-4A06-BB9A-C512CB683CE7}" srcId="{5011AC07-5A2A-4691-A1DB-8C07B9481902}" destId="{F168643F-9E63-4E76-B590-53EC3EE1F7F5}" srcOrd="1" destOrd="0" parTransId="{1D62B100-02A8-4D2A-B360-1E410EFF4A24}" sibTransId="{A61884F6-E4FA-4EC5-9546-375C1777D12F}"/>
    <dgm:cxn modelId="{640BE535-9126-FE4A-AD9C-1010D65C8F01}" type="presOf" srcId="{2A20000F-EC01-4DFA-A383-3B29903121FE}" destId="{44F9E90C-3BE7-D544-9317-DC8E3746E89F}" srcOrd="0" destOrd="0" presId="urn:microsoft.com/office/officeart/2008/layout/LinedList"/>
    <dgm:cxn modelId="{4AF8E535-C7E7-4235-9D0A-07D6459F8649}" srcId="{5011AC07-5A2A-4691-A1DB-8C07B9481902}" destId="{D86D6E0E-0229-4AF2-A53C-F907C3C11AD0}" srcOrd="6" destOrd="0" parTransId="{01EFF18D-6780-406E-B062-8C316148F054}" sibTransId="{B620314C-5BB4-45AC-BD5F-ED41C21DC039}"/>
    <dgm:cxn modelId="{942A683B-628F-E340-8CA4-0821BE4BECA4}" type="presOf" srcId="{F168643F-9E63-4E76-B590-53EC3EE1F7F5}" destId="{4B006752-93D7-2C47-849C-75C4AF6CD17E}" srcOrd="0" destOrd="0" presId="urn:microsoft.com/office/officeart/2008/layout/LinedList"/>
    <dgm:cxn modelId="{3333DF5C-4439-B748-9578-0CCA0525069E}" type="presOf" srcId="{7E4A2043-E761-40CC-A5A6-4B3F66D684B8}" destId="{7A3A064B-72AD-DD42-9C6B-B574E9247B9F}" srcOrd="0" destOrd="0" presId="urn:microsoft.com/office/officeart/2008/layout/LinedList"/>
    <dgm:cxn modelId="{D5E09D6B-BCC8-C44C-9001-2219A74D5B10}" type="presOf" srcId="{4AD841E9-973E-4B76-8F20-AC3F5A38EC80}" destId="{821EFB25-7332-2E41-A02B-D13417407FF4}" srcOrd="0" destOrd="0" presId="urn:microsoft.com/office/officeart/2008/layout/LinedList"/>
    <dgm:cxn modelId="{D8DFDC82-94A8-4FF4-A846-131B7D4C9571}" srcId="{5011AC07-5A2A-4691-A1DB-8C07B9481902}" destId="{1BC619D0-C1C0-4B41-8271-DAD071F382FF}" srcOrd="5" destOrd="0" parTransId="{626E58D2-5342-4BB6-A106-538C19761804}" sibTransId="{BC7CC934-E124-4649-92D2-983E10241391}"/>
    <dgm:cxn modelId="{2BC84087-7652-4F18-83D0-A6F0172BC23A}" srcId="{5011AC07-5A2A-4691-A1DB-8C07B9481902}" destId="{64FAFF11-4A65-42F7-9D63-9D5C76380804}" srcOrd="7" destOrd="0" parTransId="{CE413F35-ADA3-4C75-B613-F7B4202E1887}" sibTransId="{CE09D8F6-779C-46D9-9F70-60071468114B}"/>
    <dgm:cxn modelId="{326FBA9C-3A5A-494C-8D09-D0B441172FF3}" type="presOf" srcId="{1BC619D0-C1C0-4B41-8271-DAD071F382FF}" destId="{E30E6EA4-2590-9D4A-A01F-4D663AC6EAF9}" srcOrd="0" destOrd="0" presId="urn:microsoft.com/office/officeart/2008/layout/LinedList"/>
    <dgm:cxn modelId="{4B3914AC-C470-694C-BFED-F5E3D5E5661A}" type="presOf" srcId="{5011AC07-5A2A-4691-A1DB-8C07B9481902}" destId="{BCBDDE73-2331-7C4F-8D5A-C08BFC2F0131}" srcOrd="0" destOrd="0" presId="urn:microsoft.com/office/officeart/2008/layout/LinedList"/>
    <dgm:cxn modelId="{17A3D3B6-46EF-5E40-AE20-0C425876364A}" type="presOf" srcId="{64FAFF11-4A65-42F7-9D63-9D5C76380804}" destId="{83348B75-05AE-6843-BDC7-555E54419163}" srcOrd="0" destOrd="0" presId="urn:microsoft.com/office/officeart/2008/layout/LinedList"/>
    <dgm:cxn modelId="{9083E2D1-1FCB-DE4E-97BF-A7F84B98E09C}" type="presOf" srcId="{6EEAA522-5F5E-4209-8BF4-AF63419A4658}" destId="{DEFF472A-1DA2-BD49-9C68-5608B1C6275E}" srcOrd="0" destOrd="0" presId="urn:microsoft.com/office/officeart/2008/layout/LinedList"/>
    <dgm:cxn modelId="{11C7E3D2-0FB2-4C39-956B-22B72496677E}" srcId="{5011AC07-5A2A-4691-A1DB-8C07B9481902}" destId="{4AD841E9-973E-4B76-8F20-AC3F5A38EC80}" srcOrd="0" destOrd="0" parTransId="{C3F3B06A-86A1-4BC1-BC1D-60E182587D8D}" sibTransId="{66C89DAD-725A-45D1-B8A1-5EFAA12EC691}"/>
    <dgm:cxn modelId="{368E88FD-6846-4840-8F4F-9A496E0011E3}" srcId="{5011AC07-5A2A-4691-A1DB-8C07B9481902}" destId="{7E4A2043-E761-40CC-A5A6-4B3F66D684B8}" srcOrd="4" destOrd="0" parTransId="{2181725C-B6E6-492D-B894-769F2A0D58A0}" sibTransId="{27735BC2-5B1F-472F-A9DA-F0FA09FF1C14}"/>
    <dgm:cxn modelId="{F496B9FF-2617-4B4F-A4C6-F455D1AE54DB}" srcId="{5011AC07-5A2A-4691-A1DB-8C07B9481902}" destId="{6EEAA522-5F5E-4209-8BF4-AF63419A4658}" srcOrd="3" destOrd="0" parTransId="{91AED34F-417A-42B7-BC25-3252B481D8F0}" sibTransId="{79A74C10-D591-4C60-8FA1-5FECFAF632FD}"/>
    <dgm:cxn modelId="{FE5FAA25-ED3E-304F-AA67-8DDD9E4CBC5E}" type="presParOf" srcId="{BCBDDE73-2331-7C4F-8D5A-C08BFC2F0131}" destId="{98B55F60-7636-094B-865A-0881D5E83AF9}" srcOrd="0" destOrd="0" presId="urn:microsoft.com/office/officeart/2008/layout/LinedList"/>
    <dgm:cxn modelId="{FE97ABB5-55C3-2C43-97F2-4328ADC57BFA}" type="presParOf" srcId="{BCBDDE73-2331-7C4F-8D5A-C08BFC2F0131}" destId="{618BB98C-8668-0946-B9B2-C2CD2FEA4C15}" srcOrd="1" destOrd="0" presId="urn:microsoft.com/office/officeart/2008/layout/LinedList"/>
    <dgm:cxn modelId="{03686D80-3152-FF40-8B3E-8B4780CCF2C1}" type="presParOf" srcId="{618BB98C-8668-0946-B9B2-C2CD2FEA4C15}" destId="{821EFB25-7332-2E41-A02B-D13417407FF4}" srcOrd="0" destOrd="0" presId="urn:microsoft.com/office/officeart/2008/layout/LinedList"/>
    <dgm:cxn modelId="{9626E843-AA7E-7342-9C80-25799DA2617E}" type="presParOf" srcId="{618BB98C-8668-0946-B9B2-C2CD2FEA4C15}" destId="{96420BFE-09EE-904B-AF57-520707D67F52}" srcOrd="1" destOrd="0" presId="urn:microsoft.com/office/officeart/2008/layout/LinedList"/>
    <dgm:cxn modelId="{13BFBBF3-BEB6-DC41-A5E9-731EB9B4789D}" type="presParOf" srcId="{BCBDDE73-2331-7C4F-8D5A-C08BFC2F0131}" destId="{D469658D-ECC5-C14A-8F56-7FEEA0C5C6A5}" srcOrd="2" destOrd="0" presId="urn:microsoft.com/office/officeart/2008/layout/LinedList"/>
    <dgm:cxn modelId="{A946CFA5-B8CD-544A-8F14-2EA3211D2D9D}" type="presParOf" srcId="{BCBDDE73-2331-7C4F-8D5A-C08BFC2F0131}" destId="{3366DAA3-BE5E-1542-9372-708433A6BB1E}" srcOrd="3" destOrd="0" presId="urn:microsoft.com/office/officeart/2008/layout/LinedList"/>
    <dgm:cxn modelId="{DA7156A3-24C6-EC41-8EEE-91D876870A5B}" type="presParOf" srcId="{3366DAA3-BE5E-1542-9372-708433A6BB1E}" destId="{4B006752-93D7-2C47-849C-75C4AF6CD17E}" srcOrd="0" destOrd="0" presId="urn:microsoft.com/office/officeart/2008/layout/LinedList"/>
    <dgm:cxn modelId="{09117263-F426-4645-8151-F99545C6D442}" type="presParOf" srcId="{3366DAA3-BE5E-1542-9372-708433A6BB1E}" destId="{30E43391-E4D5-DA4F-9AB2-9FA0AE1F2D66}" srcOrd="1" destOrd="0" presId="urn:microsoft.com/office/officeart/2008/layout/LinedList"/>
    <dgm:cxn modelId="{A7439A7B-5E91-A440-A8C9-1E2CD4920DAD}" type="presParOf" srcId="{BCBDDE73-2331-7C4F-8D5A-C08BFC2F0131}" destId="{12499F5F-8C9C-3D42-9F51-6156EECE8126}" srcOrd="4" destOrd="0" presId="urn:microsoft.com/office/officeart/2008/layout/LinedList"/>
    <dgm:cxn modelId="{B9C4CF71-FAFE-9846-9A5F-1579DA918574}" type="presParOf" srcId="{BCBDDE73-2331-7C4F-8D5A-C08BFC2F0131}" destId="{8481D5D8-44BA-8743-ACB2-0EC0E2224771}" srcOrd="5" destOrd="0" presId="urn:microsoft.com/office/officeart/2008/layout/LinedList"/>
    <dgm:cxn modelId="{ED3D0FAE-CA8E-4848-BD25-EEE58687775A}" type="presParOf" srcId="{8481D5D8-44BA-8743-ACB2-0EC0E2224771}" destId="{44F9E90C-3BE7-D544-9317-DC8E3746E89F}" srcOrd="0" destOrd="0" presId="urn:microsoft.com/office/officeart/2008/layout/LinedList"/>
    <dgm:cxn modelId="{7C4FEC4D-3C38-6747-A67D-A2C03EBFB476}" type="presParOf" srcId="{8481D5D8-44BA-8743-ACB2-0EC0E2224771}" destId="{58A8B077-A816-6740-8BE7-2CF2A5BE8B9F}" srcOrd="1" destOrd="0" presId="urn:microsoft.com/office/officeart/2008/layout/LinedList"/>
    <dgm:cxn modelId="{ECF22890-DFBF-7E4A-A7DC-82AD7639E97A}" type="presParOf" srcId="{BCBDDE73-2331-7C4F-8D5A-C08BFC2F0131}" destId="{16060E5B-6700-FD4F-818D-2EEA8F466A9D}" srcOrd="6" destOrd="0" presId="urn:microsoft.com/office/officeart/2008/layout/LinedList"/>
    <dgm:cxn modelId="{6A701E63-7BCC-4542-9410-1FA7518C384D}" type="presParOf" srcId="{BCBDDE73-2331-7C4F-8D5A-C08BFC2F0131}" destId="{A7FECD0B-A53E-D04A-8F62-ED98E538D7A6}" srcOrd="7" destOrd="0" presId="urn:microsoft.com/office/officeart/2008/layout/LinedList"/>
    <dgm:cxn modelId="{8B8E1B30-25BF-D643-98B1-29CD855C61C5}" type="presParOf" srcId="{A7FECD0B-A53E-D04A-8F62-ED98E538D7A6}" destId="{DEFF472A-1DA2-BD49-9C68-5608B1C6275E}" srcOrd="0" destOrd="0" presId="urn:microsoft.com/office/officeart/2008/layout/LinedList"/>
    <dgm:cxn modelId="{6A38F611-F66F-6748-B8D8-3F63C0B18A57}" type="presParOf" srcId="{A7FECD0B-A53E-D04A-8F62-ED98E538D7A6}" destId="{AED0577A-5992-D248-8871-3AF89C75CE15}" srcOrd="1" destOrd="0" presId="urn:microsoft.com/office/officeart/2008/layout/LinedList"/>
    <dgm:cxn modelId="{4F20EBB0-3C54-7348-8C2F-E8BC64BF2E16}" type="presParOf" srcId="{BCBDDE73-2331-7C4F-8D5A-C08BFC2F0131}" destId="{AC3AA02D-38D7-A341-B661-AB7EE865D055}" srcOrd="8" destOrd="0" presId="urn:microsoft.com/office/officeart/2008/layout/LinedList"/>
    <dgm:cxn modelId="{57D381E8-72CB-2649-99BB-6060DF9928F4}" type="presParOf" srcId="{BCBDDE73-2331-7C4F-8D5A-C08BFC2F0131}" destId="{A86F33B0-5CE1-0549-A545-229EA072BFA3}" srcOrd="9" destOrd="0" presId="urn:microsoft.com/office/officeart/2008/layout/LinedList"/>
    <dgm:cxn modelId="{A0C6DE54-3BF2-DF40-BC68-22AE84825009}" type="presParOf" srcId="{A86F33B0-5CE1-0549-A545-229EA072BFA3}" destId="{7A3A064B-72AD-DD42-9C6B-B574E9247B9F}" srcOrd="0" destOrd="0" presId="urn:microsoft.com/office/officeart/2008/layout/LinedList"/>
    <dgm:cxn modelId="{2FC876A0-70D6-6848-93D5-B2B13891D374}" type="presParOf" srcId="{A86F33B0-5CE1-0549-A545-229EA072BFA3}" destId="{75B86E0C-4E50-B04A-9D1F-BE366EDE474A}" srcOrd="1" destOrd="0" presId="urn:microsoft.com/office/officeart/2008/layout/LinedList"/>
    <dgm:cxn modelId="{BD8B4EFA-C75A-E64B-9D03-6623189D5F65}" type="presParOf" srcId="{BCBDDE73-2331-7C4F-8D5A-C08BFC2F0131}" destId="{683CBDFD-CD9A-4B43-97E1-F589A03187E4}" srcOrd="10" destOrd="0" presId="urn:microsoft.com/office/officeart/2008/layout/LinedList"/>
    <dgm:cxn modelId="{840C0E35-838F-7141-ABBF-F536AA990739}" type="presParOf" srcId="{BCBDDE73-2331-7C4F-8D5A-C08BFC2F0131}" destId="{3BB3AE47-1F2B-504B-803D-9B806135DF03}" srcOrd="11" destOrd="0" presId="urn:microsoft.com/office/officeart/2008/layout/LinedList"/>
    <dgm:cxn modelId="{06F7BAC2-82E7-F042-9E15-14719430A7ED}" type="presParOf" srcId="{3BB3AE47-1F2B-504B-803D-9B806135DF03}" destId="{E30E6EA4-2590-9D4A-A01F-4D663AC6EAF9}" srcOrd="0" destOrd="0" presId="urn:microsoft.com/office/officeart/2008/layout/LinedList"/>
    <dgm:cxn modelId="{812A4B2A-B803-2644-9F0A-AA03334C3152}" type="presParOf" srcId="{3BB3AE47-1F2B-504B-803D-9B806135DF03}" destId="{208237E0-3C46-4D4A-B628-DBBD29558923}" srcOrd="1" destOrd="0" presId="urn:microsoft.com/office/officeart/2008/layout/LinedList"/>
    <dgm:cxn modelId="{10BEDF36-E2B3-4F40-8694-1D4C97D7EA4E}" type="presParOf" srcId="{BCBDDE73-2331-7C4F-8D5A-C08BFC2F0131}" destId="{DD2BB37F-FAF7-3B48-93F6-46B1B0170CCC}" srcOrd="12" destOrd="0" presId="urn:microsoft.com/office/officeart/2008/layout/LinedList"/>
    <dgm:cxn modelId="{2A3D0C14-240F-1749-B418-44668E92AAA6}" type="presParOf" srcId="{BCBDDE73-2331-7C4F-8D5A-C08BFC2F0131}" destId="{06402898-A30B-F24E-9564-539C648BA05B}" srcOrd="13" destOrd="0" presId="urn:microsoft.com/office/officeart/2008/layout/LinedList"/>
    <dgm:cxn modelId="{2E2B9D88-1A84-5D44-9F3B-7FD2A6EAD0F5}" type="presParOf" srcId="{06402898-A30B-F24E-9564-539C648BA05B}" destId="{4CC3297A-772F-CD40-9094-9776B4DB6C04}" srcOrd="0" destOrd="0" presId="urn:microsoft.com/office/officeart/2008/layout/LinedList"/>
    <dgm:cxn modelId="{85734F4D-E325-3549-A69D-AC384BD52593}" type="presParOf" srcId="{06402898-A30B-F24E-9564-539C648BA05B}" destId="{B6057ACF-B729-A848-ABF6-EE94B6E37E88}" srcOrd="1" destOrd="0" presId="urn:microsoft.com/office/officeart/2008/layout/LinedList"/>
    <dgm:cxn modelId="{C8692E77-0926-6D48-B157-3D0CFC647E98}" type="presParOf" srcId="{BCBDDE73-2331-7C4F-8D5A-C08BFC2F0131}" destId="{E525380A-32E9-FF47-86C2-88B6D86641EA}" srcOrd="14" destOrd="0" presId="urn:microsoft.com/office/officeart/2008/layout/LinedList"/>
    <dgm:cxn modelId="{CEA50864-3611-0A45-A40B-C3DD2D54CF36}" type="presParOf" srcId="{BCBDDE73-2331-7C4F-8D5A-C08BFC2F0131}" destId="{EC0DE258-66B0-4843-8633-3C6EA786FBBE}" srcOrd="15" destOrd="0" presId="urn:microsoft.com/office/officeart/2008/layout/LinedList"/>
    <dgm:cxn modelId="{D9B2BFEB-35E9-A444-83A9-42DB3B7AD4FF}" type="presParOf" srcId="{EC0DE258-66B0-4843-8633-3C6EA786FBBE}" destId="{83348B75-05AE-6843-BDC7-555E54419163}" srcOrd="0" destOrd="0" presId="urn:microsoft.com/office/officeart/2008/layout/LinedList"/>
    <dgm:cxn modelId="{6EEB8EE7-F7C6-C141-A2A2-969FF64C5B26}" type="presParOf" srcId="{EC0DE258-66B0-4843-8633-3C6EA786FBBE}" destId="{F243C450-D3C3-3247-A8E5-9C5B6114767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B55F60-7636-094B-865A-0881D5E83AF9}">
      <dsp:nvSpPr>
        <dsp:cNvPr id="0" name=""/>
        <dsp:cNvSpPr/>
      </dsp:nvSpPr>
      <dsp:spPr>
        <a:xfrm>
          <a:off x="0" y="0"/>
          <a:ext cx="48158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1EFB25-7332-2E41-A02B-D13417407FF4}">
      <dsp:nvSpPr>
        <dsp:cNvPr id="0" name=""/>
        <dsp:cNvSpPr/>
      </dsp:nvSpPr>
      <dsp:spPr>
        <a:xfrm>
          <a:off x="0" y="0"/>
          <a:ext cx="4815840" cy="6560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/>
            <a:t>Формувальне</a:t>
          </a:r>
          <a:r>
            <a:rPr lang="ru-RU" sz="1800" kern="1200" dirty="0"/>
            <a:t> </a:t>
          </a:r>
          <a:r>
            <a:rPr lang="ru-RU" sz="1800" kern="1200" dirty="0" err="1"/>
            <a:t>оцінювання</a:t>
          </a:r>
          <a:endParaRPr lang="en-US" sz="1800" kern="1200" dirty="0"/>
        </a:p>
      </dsp:txBody>
      <dsp:txXfrm>
        <a:off x="0" y="0"/>
        <a:ext cx="4815840" cy="656082"/>
      </dsp:txXfrm>
    </dsp:sp>
    <dsp:sp modelId="{D469658D-ECC5-C14A-8F56-7FEEA0C5C6A5}">
      <dsp:nvSpPr>
        <dsp:cNvPr id="0" name=""/>
        <dsp:cNvSpPr/>
      </dsp:nvSpPr>
      <dsp:spPr>
        <a:xfrm>
          <a:off x="0" y="656082"/>
          <a:ext cx="48158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006752-93D7-2C47-849C-75C4AF6CD17E}">
      <dsp:nvSpPr>
        <dsp:cNvPr id="0" name=""/>
        <dsp:cNvSpPr/>
      </dsp:nvSpPr>
      <dsp:spPr>
        <a:xfrm>
          <a:off x="0" y="656082"/>
          <a:ext cx="4815840" cy="6560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Оцінювання результатів проектної діяльності </a:t>
          </a:r>
          <a:endParaRPr lang="en-US" sz="1800" kern="1200"/>
        </a:p>
      </dsp:txBody>
      <dsp:txXfrm>
        <a:off x="0" y="656082"/>
        <a:ext cx="4815840" cy="656082"/>
      </dsp:txXfrm>
    </dsp:sp>
    <dsp:sp modelId="{12499F5F-8C9C-3D42-9F51-6156EECE8126}">
      <dsp:nvSpPr>
        <dsp:cNvPr id="0" name=""/>
        <dsp:cNvSpPr/>
      </dsp:nvSpPr>
      <dsp:spPr>
        <a:xfrm>
          <a:off x="0" y="1312164"/>
          <a:ext cx="48158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F9E90C-3BE7-D544-9317-DC8E3746E89F}">
      <dsp:nvSpPr>
        <dsp:cNvPr id="0" name=""/>
        <dsp:cNvSpPr/>
      </dsp:nvSpPr>
      <dsp:spPr>
        <a:xfrm>
          <a:off x="0" y="1312164"/>
          <a:ext cx="4815840" cy="6560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Оцінювання самостійності, співробітництва, процесу навчання</a:t>
          </a:r>
          <a:endParaRPr lang="en-US" sz="1800" kern="1200"/>
        </a:p>
      </dsp:txBody>
      <dsp:txXfrm>
        <a:off x="0" y="1312164"/>
        <a:ext cx="4815840" cy="656082"/>
      </dsp:txXfrm>
    </dsp:sp>
    <dsp:sp modelId="{16060E5B-6700-FD4F-818D-2EEA8F466A9D}">
      <dsp:nvSpPr>
        <dsp:cNvPr id="0" name=""/>
        <dsp:cNvSpPr/>
      </dsp:nvSpPr>
      <dsp:spPr>
        <a:xfrm>
          <a:off x="0" y="1968245"/>
          <a:ext cx="48158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FF472A-1DA2-BD49-9C68-5608B1C6275E}">
      <dsp:nvSpPr>
        <dsp:cNvPr id="0" name=""/>
        <dsp:cNvSpPr/>
      </dsp:nvSpPr>
      <dsp:spPr>
        <a:xfrm>
          <a:off x="0" y="1968246"/>
          <a:ext cx="4815840" cy="6560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Оцінювання учнями.</a:t>
          </a:r>
          <a:endParaRPr lang="en-US" sz="1800" kern="1200"/>
        </a:p>
      </dsp:txBody>
      <dsp:txXfrm>
        <a:off x="0" y="1968246"/>
        <a:ext cx="4815840" cy="656082"/>
      </dsp:txXfrm>
    </dsp:sp>
    <dsp:sp modelId="{AC3AA02D-38D7-A341-B661-AB7EE865D055}">
      <dsp:nvSpPr>
        <dsp:cNvPr id="0" name=""/>
        <dsp:cNvSpPr/>
      </dsp:nvSpPr>
      <dsp:spPr>
        <a:xfrm>
          <a:off x="0" y="2624328"/>
          <a:ext cx="48158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3A064B-72AD-DD42-9C6B-B574E9247B9F}">
      <dsp:nvSpPr>
        <dsp:cNvPr id="0" name=""/>
        <dsp:cNvSpPr/>
      </dsp:nvSpPr>
      <dsp:spPr>
        <a:xfrm>
          <a:off x="0" y="2624328"/>
          <a:ext cx="4815840" cy="6560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Самооцінювання</a:t>
          </a:r>
          <a:endParaRPr lang="en-US" sz="1800" kern="1200"/>
        </a:p>
      </dsp:txBody>
      <dsp:txXfrm>
        <a:off x="0" y="2624328"/>
        <a:ext cx="4815840" cy="656082"/>
      </dsp:txXfrm>
    </dsp:sp>
    <dsp:sp modelId="{683CBDFD-CD9A-4B43-97E1-F589A03187E4}">
      <dsp:nvSpPr>
        <dsp:cNvPr id="0" name=""/>
        <dsp:cNvSpPr/>
      </dsp:nvSpPr>
      <dsp:spPr>
        <a:xfrm>
          <a:off x="0" y="3280410"/>
          <a:ext cx="48158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0E6EA4-2590-9D4A-A01F-4D663AC6EAF9}">
      <dsp:nvSpPr>
        <dsp:cNvPr id="0" name=""/>
        <dsp:cNvSpPr/>
      </dsp:nvSpPr>
      <dsp:spPr>
        <a:xfrm>
          <a:off x="0" y="3280410"/>
          <a:ext cx="4815840" cy="6560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Отримання більш повної картини</a:t>
          </a:r>
          <a:endParaRPr lang="en-US" sz="1800" kern="1200"/>
        </a:p>
      </dsp:txBody>
      <dsp:txXfrm>
        <a:off x="0" y="3280410"/>
        <a:ext cx="4815840" cy="656082"/>
      </dsp:txXfrm>
    </dsp:sp>
    <dsp:sp modelId="{DD2BB37F-FAF7-3B48-93F6-46B1B0170CCC}">
      <dsp:nvSpPr>
        <dsp:cNvPr id="0" name=""/>
        <dsp:cNvSpPr/>
      </dsp:nvSpPr>
      <dsp:spPr>
        <a:xfrm>
          <a:off x="0" y="3936491"/>
          <a:ext cx="48158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C3297A-772F-CD40-9094-9776B4DB6C04}">
      <dsp:nvSpPr>
        <dsp:cNvPr id="0" name=""/>
        <dsp:cNvSpPr/>
      </dsp:nvSpPr>
      <dsp:spPr>
        <a:xfrm>
          <a:off x="0" y="3936492"/>
          <a:ext cx="4815840" cy="6560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навчання кожного учня зокрема,</a:t>
          </a:r>
          <a:endParaRPr lang="en-US" sz="1800" kern="1200"/>
        </a:p>
      </dsp:txBody>
      <dsp:txXfrm>
        <a:off x="0" y="3936492"/>
        <a:ext cx="4815840" cy="656082"/>
      </dsp:txXfrm>
    </dsp:sp>
    <dsp:sp modelId="{E525380A-32E9-FF47-86C2-88B6D86641EA}">
      <dsp:nvSpPr>
        <dsp:cNvPr id="0" name=""/>
        <dsp:cNvSpPr/>
      </dsp:nvSpPr>
      <dsp:spPr>
        <a:xfrm>
          <a:off x="0" y="4592574"/>
          <a:ext cx="48158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348B75-05AE-6843-BDC7-555E54419163}">
      <dsp:nvSpPr>
        <dsp:cNvPr id="0" name=""/>
        <dsp:cNvSpPr/>
      </dsp:nvSpPr>
      <dsp:spPr>
        <a:xfrm>
          <a:off x="0" y="4592574"/>
          <a:ext cx="4815840" cy="6560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/>
            <a:t>його</a:t>
          </a:r>
          <a:r>
            <a:rPr lang="ru-RU" sz="1800" kern="1200" dirty="0"/>
            <a:t> </a:t>
          </a:r>
          <a:r>
            <a:rPr lang="ru-RU" sz="1800" kern="1200" dirty="0" err="1"/>
            <a:t>зросту</a:t>
          </a:r>
          <a:r>
            <a:rPr lang="ru-RU" sz="1800" kern="1200" dirty="0"/>
            <a:t> у </a:t>
          </a:r>
          <a:r>
            <a:rPr lang="ru-RU" sz="1800" kern="1200" dirty="0" err="1"/>
            <a:t>досягненні</a:t>
          </a:r>
          <a:r>
            <a:rPr lang="ru-RU" sz="1800" kern="1200" dirty="0"/>
            <a:t> </a:t>
          </a:r>
          <a:r>
            <a:rPr lang="ru-RU" sz="1800" kern="1200" dirty="0" err="1"/>
            <a:t>цілей</a:t>
          </a:r>
          <a:endParaRPr lang="en-US" sz="1800" kern="1200" dirty="0"/>
        </a:p>
      </dsp:txBody>
      <dsp:txXfrm>
        <a:off x="0" y="4592574"/>
        <a:ext cx="4815840" cy="6560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11/20/22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11/20/22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11/20/22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11/20/22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11/20/22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11/20/22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11/20/22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11/20/22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11/20/22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11/20/22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11/20/22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11/20/22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B21A40-561F-111B-F06C-6BCF0FB076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UA" dirty="0"/>
              <a:t>Особливості викладання нуш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98FC0B1-1180-E45C-7A96-0410AE8263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UA" dirty="0"/>
              <a:t>Формувальне оцінювання з англійської мови   НУШ </a:t>
            </a:r>
          </a:p>
        </p:txBody>
      </p:sp>
    </p:spTree>
    <p:extLst>
      <p:ext uri="{BB962C8B-B14F-4D97-AF65-F5344CB8AC3E}">
        <p14:creationId xmlns:p14="http://schemas.microsoft.com/office/powerpoint/2010/main" val="4278813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D555C1-92DF-F5A4-31B2-4B3C8A3E5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UA" dirty="0"/>
              <a:t>Формувальне оцінювання – один із ключових чинників якісної освіти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1D3C84-9AD5-195B-EB06-24938749B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effectLst/>
                <a:latin typeface="Helvetica Neue" panose="02000503000000020004" pitchFamily="2" charset="0"/>
              </a:rPr>
              <a:t>У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Концепції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Нової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української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школи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задекларовано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зміни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підходів</a:t>
            </a:r>
            <a:r>
              <a:rPr lang="ru-RU" dirty="0">
                <a:effectLst/>
                <a:latin typeface="Helvetica Neue" panose="02000503000000020004" pitchFamily="2" charset="0"/>
              </a:rPr>
              <a:t> до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оцінювання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результатів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навчання</a:t>
            </a:r>
            <a:r>
              <a:rPr lang="ru-RU" dirty="0">
                <a:effectLst/>
                <a:latin typeface="Helvetica Neue" panose="02000503000000020004" pitchFamily="2" charset="0"/>
              </a:rPr>
              <a:t>. Одним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із</a:t>
            </a:r>
            <a:r>
              <a:rPr lang="ru-RU" dirty="0">
                <a:effectLst/>
                <a:latin typeface="Helvetica Neue" panose="02000503000000020004" pitchFamily="2" charset="0"/>
              </a:rPr>
              <a:t> таких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підходів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є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формувальне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оцінювання</a:t>
            </a:r>
            <a:r>
              <a:rPr lang="ru-RU" dirty="0">
                <a:effectLst/>
                <a:latin typeface="Helvetica Neue" panose="02000503000000020004" pitchFamily="2" charset="0"/>
              </a:rPr>
              <a:t>.</a:t>
            </a:r>
          </a:p>
          <a:p>
            <a:r>
              <a:rPr lang="ru-RU" dirty="0" err="1">
                <a:effectLst/>
                <a:latin typeface="Helvetica Neue" panose="02000503000000020004" pitchFamily="2" charset="0"/>
              </a:rPr>
              <a:t>Формувальне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оцінювання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має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мотивувати</a:t>
            </a:r>
            <a:r>
              <a:rPr lang="ru-RU" dirty="0">
                <a:effectLst/>
                <a:latin typeface="Helvetica Neue" panose="02000503000000020004" pitchFamily="2" charset="0"/>
              </a:rPr>
              <a:t> і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надихати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дитину</a:t>
            </a:r>
            <a:r>
              <a:rPr lang="ru-RU" dirty="0">
                <a:effectLst/>
                <a:latin typeface="Helvetica Neue" panose="02000503000000020004" pitchFamily="2" charset="0"/>
              </a:rPr>
              <a:t> на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навчальну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діяльність</a:t>
            </a:r>
            <a:r>
              <a:rPr lang="ru-RU" dirty="0">
                <a:effectLst/>
                <a:latin typeface="Helvetica Neue" panose="02000503000000020004" pitchFamily="2" charset="0"/>
              </a:rPr>
              <a:t>, </a:t>
            </a:r>
          </a:p>
          <a:p>
            <a:r>
              <a:rPr lang="ru-RU" dirty="0" err="1">
                <a:effectLst/>
                <a:latin typeface="Helvetica Neue" panose="02000503000000020004" pitchFamily="2" charset="0"/>
              </a:rPr>
              <a:t>вияв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власних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здобутків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</a:p>
          <a:p>
            <a:r>
              <a:rPr lang="ru-RU" dirty="0">
                <a:effectLst/>
                <a:latin typeface="Helvetica Neue" panose="02000503000000020004" pitchFamily="2" charset="0"/>
              </a:rPr>
              <a:t>та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сприяти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формуванню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навичок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застосування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знань</a:t>
            </a:r>
            <a:r>
              <a:rPr lang="ru-RU" dirty="0">
                <a:effectLst/>
                <a:latin typeface="Helvetica Neue" panose="02000503000000020004" pitchFamily="2" charset="0"/>
              </a:rPr>
              <a:t> і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умінь</a:t>
            </a:r>
            <a:endParaRPr lang="ru-RU" dirty="0">
              <a:effectLst/>
              <a:latin typeface="Helvetica Neue" panose="02000503000000020004" pitchFamily="2" charset="0"/>
            </a:endParaRPr>
          </a:p>
          <a:p>
            <a:r>
              <a:rPr lang="ru-RU" dirty="0">
                <a:effectLst/>
                <a:latin typeface="Helvetica Neue" panose="02000503000000020004" pitchFamily="2" charset="0"/>
              </a:rPr>
              <a:t> при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виконанні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практико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орієнтованих</a:t>
            </a:r>
            <a:endParaRPr lang="ru-RU" dirty="0">
              <a:effectLst/>
              <a:latin typeface="Helvetica Neue" panose="02000503000000020004" pitchFamily="2" charset="0"/>
            </a:endParaRPr>
          </a:p>
          <a:p>
            <a:r>
              <a:rPr lang="ru-RU" dirty="0" err="1">
                <a:effectLst/>
                <a:latin typeface="Helvetica Neue" panose="02000503000000020004" pitchFamily="2" charset="0"/>
              </a:rPr>
              <a:t>завдань</a:t>
            </a:r>
            <a:r>
              <a:rPr lang="ru-RU" dirty="0">
                <a:effectLst/>
                <a:latin typeface="Helvetica Neue" panose="02000503000000020004" pitchFamily="2" charset="0"/>
              </a:rPr>
              <a:t>.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961864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BEF0BB1-FC44-6030-CACE-3324D7357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6DC7F074-B9E7-E44B-97C2-736EE494C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>
                <a:effectLst/>
                <a:latin typeface="Helvetica Neue" panose="02000503000000020004" pitchFamily="2" charset="0"/>
              </a:rPr>
              <a:t>Формувальне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оцінювання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повʼязане</a:t>
            </a:r>
            <a:r>
              <a:rPr lang="ru-RU" dirty="0">
                <a:effectLst/>
                <a:latin typeface="Helvetica Neue" panose="02000503000000020004" pitchFamily="2" charset="0"/>
              </a:rPr>
              <a:t> з</a:t>
            </a:r>
          </a:p>
          <a:p>
            <a:r>
              <a:rPr lang="ru-RU" dirty="0">
                <a:effectLst/>
                <a:latin typeface="Helvetica Neue" panose="02000503000000020004" pitchFamily="2" charset="0"/>
              </a:rPr>
              <a:t>такими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важливими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завданнями</a:t>
            </a:r>
            <a:r>
              <a:rPr lang="ru-RU" dirty="0">
                <a:effectLst/>
                <a:latin typeface="Helvetica Neue" panose="02000503000000020004" pitchFamily="2" charset="0"/>
              </a:rPr>
              <a:t>:</a:t>
            </a:r>
          </a:p>
          <a:p>
            <a:r>
              <a:rPr lang="ru-RU" dirty="0">
                <a:effectLst/>
                <a:latin typeface="Helvetica Neue" panose="02000503000000020004" pitchFamily="2" charset="0"/>
              </a:rPr>
              <a:t>﻿﻿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сприяти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впевненості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учня</a:t>
            </a:r>
            <a:r>
              <a:rPr lang="ru-RU" dirty="0">
                <a:effectLst/>
                <a:latin typeface="Helvetica Neue" panose="02000503000000020004" pitchFamily="2" charset="0"/>
              </a:rPr>
              <a:t> у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власних</a:t>
            </a:r>
            <a:r>
              <a:rPr lang="ru-RU" dirty="0">
                <a:effectLst/>
                <a:latin typeface="Helvetica Neue" panose="02000503000000020004" pitchFamily="2" charset="0"/>
              </a:rPr>
              <a:t> силах;</a:t>
            </a:r>
          </a:p>
          <a:p>
            <a:r>
              <a:rPr lang="ru-RU" dirty="0">
                <a:effectLst/>
                <a:latin typeface="Helvetica Neue" panose="02000503000000020004" pitchFamily="2" charset="0"/>
              </a:rPr>
              <a:t>﻿﻿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надавати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орієнтири</a:t>
            </a:r>
            <a:r>
              <a:rPr lang="ru-RU" dirty="0">
                <a:effectLst/>
                <a:latin typeface="Helvetica Neue" panose="02000503000000020004" pitchFamily="2" charset="0"/>
              </a:rPr>
              <a:t>,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корисні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поради</a:t>
            </a:r>
            <a:r>
              <a:rPr lang="ru-RU" dirty="0">
                <a:effectLst/>
                <a:latin typeface="Helvetica Neue" panose="02000503000000020004" pitchFamily="2" charset="0"/>
              </a:rPr>
              <a:t> на</a:t>
            </a:r>
          </a:p>
          <a:p>
            <a:r>
              <a:rPr lang="ru-RU" dirty="0" err="1">
                <a:effectLst/>
                <a:latin typeface="Helvetica Neue" panose="02000503000000020004" pitchFamily="2" charset="0"/>
              </a:rPr>
              <a:t>певних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етапах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навчання</a:t>
            </a:r>
            <a:r>
              <a:rPr lang="ru-RU" dirty="0">
                <a:effectLst/>
                <a:latin typeface="Helvetica Neue" panose="02000503000000020004" pitchFamily="2" charset="0"/>
              </a:rPr>
              <a:t>;</a:t>
            </a:r>
          </a:p>
          <a:p>
            <a:r>
              <a:rPr lang="ru-RU" dirty="0">
                <a:effectLst/>
                <a:latin typeface="Helvetica Neue" panose="02000503000000020004" pitchFamily="2" charset="0"/>
              </a:rPr>
              <a:t>﻿﻿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сигналізувати</a:t>
            </a:r>
            <a:r>
              <a:rPr lang="ru-RU" dirty="0">
                <a:effectLst/>
                <a:latin typeface="Helvetica Neue" panose="02000503000000020004" pitchFamily="2" charset="0"/>
              </a:rPr>
              <a:t> про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складнощі</a:t>
            </a:r>
            <a:r>
              <a:rPr lang="ru-RU" dirty="0">
                <a:effectLst/>
                <a:latin typeface="Helvetica Neue" panose="02000503000000020004" pitchFamily="2" charset="0"/>
              </a:rPr>
              <a:t>;</a:t>
            </a:r>
          </a:p>
          <a:p>
            <a:r>
              <a:rPr lang="ru-RU" dirty="0">
                <a:effectLst/>
                <a:latin typeface="Helvetica Neue" panose="02000503000000020004" pitchFamily="2" charset="0"/>
              </a:rPr>
              <a:t>﻿﻿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забезпечувати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діалог</a:t>
            </a:r>
            <a:r>
              <a:rPr lang="ru-RU" dirty="0">
                <a:effectLst/>
                <a:latin typeface="Helvetica Neue" panose="02000503000000020004" pitchFamily="2" charset="0"/>
              </a:rPr>
              <a:t> «учитель-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учень</a:t>
            </a:r>
            <a:r>
              <a:rPr lang="ru-RU" dirty="0">
                <a:effectLst/>
                <a:latin typeface="Helvetica Neue" panose="02000503000000020004" pitchFamily="2" charset="0"/>
              </a:rPr>
              <a:t>»;</a:t>
            </a:r>
          </a:p>
          <a:p>
            <a:r>
              <a:rPr lang="ru-RU" dirty="0">
                <a:effectLst/>
                <a:latin typeface="Helvetica Neue" panose="02000503000000020004" pitchFamily="2" charset="0"/>
              </a:rPr>
              <a:t>﻿﻿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формувати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стратегію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успішного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навчання</a:t>
            </a:r>
            <a:r>
              <a:rPr lang="ru-RU" dirty="0">
                <a:effectLst/>
                <a:latin typeface="Helvetica Neue" panose="02000503000000020004" pitchFamily="2" charset="0"/>
              </a:rPr>
              <a:t>.</a:t>
            </a:r>
          </a:p>
          <a:p>
            <a:endParaRPr lang="ru-UA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8F2E8C9E-85A9-B0F2-11AD-B333AB3F91E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UA" dirty="0"/>
          </a:p>
        </p:txBody>
      </p:sp>
      <p:pic>
        <p:nvPicPr>
          <p:cNvPr id="10" name="Рисунок 9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9C83BB7F-23CB-7227-DE37-0C31AEFEBB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7915" y="0"/>
            <a:ext cx="61617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737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656DDE04-ABB3-269E-9344-94E68B49E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ru-UA" sz="3000" dirty="0">
                <a:solidFill>
                  <a:srgbClr val="FFFFFF"/>
                </a:solidFill>
              </a:rPr>
              <a:t>В центрі уваги – </a:t>
            </a:r>
            <a:br>
              <a:rPr lang="ru-UA" sz="3000" dirty="0">
                <a:solidFill>
                  <a:srgbClr val="FFFFFF"/>
                </a:solidFill>
              </a:rPr>
            </a:br>
            <a:r>
              <a:rPr lang="ru-UA" sz="3000" dirty="0">
                <a:solidFill>
                  <a:srgbClr val="FFFFFF"/>
                </a:solidFill>
              </a:rPr>
              <a:t>учень 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D411023-6DF1-CC7D-E28F-676436269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rmAutofit/>
          </a:bodyPr>
          <a:lstStyle/>
          <a:p>
            <a:r>
              <a:rPr lang="ru-RU" dirty="0" err="1">
                <a:effectLst/>
                <a:latin typeface="Helvetica Neue" panose="02000503000000020004" pitchFamily="2" charset="0"/>
              </a:rPr>
              <a:t>Співучасть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учня</a:t>
            </a:r>
            <a:r>
              <a:rPr lang="ru-RU" dirty="0">
                <a:effectLst/>
                <a:latin typeface="Helvetica Neue" panose="02000503000000020004" pitchFamily="2" charset="0"/>
              </a:rPr>
              <a:t> в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оцінюванні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розвиває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навички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самооцінювання</a:t>
            </a:r>
            <a:r>
              <a:rPr lang="ru-RU" dirty="0">
                <a:effectLst/>
                <a:latin typeface="Helvetica Neue" panose="02000503000000020004" pitchFamily="2" charset="0"/>
              </a:rPr>
              <a:t>,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учні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глибше</a:t>
            </a:r>
            <a:r>
              <a:rPr lang="ru-RU" dirty="0"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занурюються</a:t>
            </a:r>
            <a:r>
              <a:rPr lang="ru-RU" dirty="0">
                <a:effectLst/>
                <a:latin typeface="Helvetica Neue" panose="02000503000000020004" pitchFamily="2" charset="0"/>
              </a:rPr>
              <a:t> в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матеріал</a:t>
            </a:r>
            <a:r>
              <a:rPr lang="ru-RU" dirty="0">
                <a:effectLst/>
                <a:latin typeface="Helvetica Neue" panose="02000503000000020004" pitchFamily="2" charset="0"/>
              </a:rPr>
              <a:t>,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краще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його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засвоюють</a:t>
            </a:r>
            <a:r>
              <a:rPr lang="ru-RU" dirty="0">
                <a:effectLst/>
                <a:latin typeface="Helvetica Neue" panose="02000503000000020004" pitchFamily="2" charset="0"/>
              </a:rPr>
              <a:t>.</a:t>
            </a:r>
          </a:p>
          <a:p>
            <a:r>
              <a:rPr lang="ru-RU" dirty="0" err="1">
                <a:effectLst/>
                <a:latin typeface="Helvetica Neue" panose="02000503000000020004" pitchFamily="2" charset="0"/>
              </a:rPr>
              <a:t>Впливає</a:t>
            </a:r>
            <a:r>
              <a:rPr lang="ru-RU" dirty="0">
                <a:effectLst/>
                <a:latin typeface="Helvetica Neue" panose="02000503000000020004" pitchFamily="2" charset="0"/>
              </a:rPr>
              <a:t> на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навчальний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процес</a:t>
            </a:r>
            <a:r>
              <a:rPr lang="ru-RU" dirty="0">
                <a:effectLst/>
                <a:latin typeface="Helvetica Neue" panose="02000503000000020004" pitchFamily="2" charset="0"/>
              </a:rPr>
              <a:t>. </a:t>
            </a:r>
          </a:p>
          <a:p>
            <a:r>
              <a:rPr lang="ru-RU" dirty="0">
                <a:effectLst/>
                <a:latin typeface="Helvetica Neue" panose="02000503000000020004" pitchFamily="2" charset="0"/>
              </a:rPr>
              <a:t>Мета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формувального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оцінювання</a:t>
            </a:r>
            <a:r>
              <a:rPr lang="ru-RU" dirty="0">
                <a:effectLst/>
                <a:latin typeface="Helvetica Neue" panose="02000503000000020004" pitchFamily="2" charset="0"/>
              </a:rPr>
              <a:t> -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покращити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якість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навчання</a:t>
            </a:r>
            <a:r>
              <a:rPr lang="ru-RU" dirty="0">
                <a:effectLst/>
                <a:latin typeface="Helvetica Neue" panose="02000503000000020004" pitchFamily="2" charset="0"/>
              </a:rPr>
              <a:t>,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воно</a:t>
            </a:r>
            <a:r>
              <a:rPr lang="ru-RU" dirty="0">
                <a:effectLst/>
                <a:latin typeface="Helvetica Neue" panose="02000503000000020004" pitchFamily="2" charset="0"/>
              </a:rPr>
              <a:t> не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повязане</a:t>
            </a:r>
            <a:r>
              <a:rPr lang="ru-RU" dirty="0">
                <a:effectLst/>
                <a:latin typeface="Helvetica Neue" panose="02000503000000020004" pitchFamily="2" charset="0"/>
              </a:rPr>
              <a:t> з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певною</a:t>
            </a:r>
            <a:r>
              <a:rPr lang="ru-RU" dirty="0">
                <a:effectLst/>
                <a:latin typeface="Helvetica Neue" panose="02000503000000020004" pitchFamily="2" charset="0"/>
              </a:rPr>
              <a:t> бальною шкалою та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може</a:t>
            </a:r>
            <a:r>
              <a:rPr lang="ru-RU" dirty="0">
                <a:effectLst/>
                <a:latin typeface="Helvetica Neue" panose="02000503000000020004" pitchFamily="2" charset="0"/>
              </a:rPr>
              <a:t> бути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анонімним</a:t>
            </a:r>
            <a:r>
              <a:rPr lang="ru-RU" dirty="0">
                <a:effectLst/>
                <a:latin typeface="Helvetica Neue" panose="02000503000000020004" pitchFamily="2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effectLst/>
                <a:latin typeface="Helvetica Neue" panose="02000503000000020004" pitchFamily="2" charset="0"/>
              </a:rPr>
              <a:t>Форма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оцінювання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latin typeface="Helvetica Neue" panose="02000503000000020004" pitchFamily="2" charset="0"/>
              </a:rPr>
              <a:t>в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изначається</a:t>
            </a:r>
            <a:r>
              <a:rPr lang="ru-RU" dirty="0">
                <a:effectLst/>
                <a:latin typeface="Helvetica Neue" panose="02000503000000020004" pitchFamily="2" charset="0"/>
              </a:rPr>
              <a:t> контекстом.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Це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можут</a:t>
            </a:r>
            <a:r>
              <a:rPr lang="ru-RU" dirty="0" err="1">
                <a:latin typeface="Helvetica Neue" panose="02000503000000020004" pitchFamily="2" charset="0"/>
              </a:rPr>
              <a:t>ь</a:t>
            </a:r>
            <a:r>
              <a:rPr lang="ru-RU" dirty="0">
                <a:latin typeface="Helvetica Neue" panose="02000503000000020004" pitchFamily="2" charset="0"/>
              </a:rPr>
              <a:t> бути </a:t>
            </a:r>
            <a:r>
              <a:rPr lang="ru-RU" dirty="0" err="1">
                <a:latin typeface="Helvetica Neue" panose="02000503000000020004" pitchFamily="2" charset="0"/>
              </a:rPr>
              <a:t>наліпки</a:t>
            </a:r>
            <a:r>
              <a:rPr lang="ru-RU" dirty="0">
                <a:latin typeface="Helvetica Neue" panose="02000503000000020004" pitchFamily="2" charset="0"/>
              </a:rPr>
              <a:t>, </a:t>
            </a:r>
            <a:r>
              <a:rPr lang="ru-RU" dirty="0" err="1">
                <a:latin typeface="Helvetica Neue" panose="02000503000000020004" pitchFamily="2" charset="0"/>
              </a:rPr>
              <a:t>групова</a:t>
            </a:r>
            <a:r>
              <a:rPr lang="ru-RU" dirty="0">
                <a:latin typeface="Helvetica Neue" panose="02000503000000020004" pitchFamily="2" charset="0"/>
              </a:rPr>
              <a:t> </a:t>
            </a:r>
            <a:r>
              <a:rPr lang="ru-RU" dirty="0" err="1">
                <a:latin typeface="Helvetica Neue" panose="02000503000000020004" pitchFamily="2" charset="0"/>
              </a:rPr>
              <a:t>оцінка</a:t>
            </a:r>
            <a:r>
              <a:rPr lang="ru-RU" dirty="0">
                <a:latin typeface="Helvetica Neue" panose="02000503000000020004" pitchFamily="2" charset="0"/>
              </a:rPr>
              <a:t>, </a:t>
            </a:r>
            <a:r>
              <a:rPr lang="ru-RU" dirty="0" err="1">
                <a:latin typeface="Helvetica Neue" panose="02000503000000020004" pitchFamily="2" charset="0"/>
              </a:rPr>
              <a:t>сигнальні</a:t>
            </a:r>
            <a:r>
              <a:rPr lang="ru-RU" dirty="0">
                <a:latin typeface="Helvetica Neue" panose="02000503000000020004" pitchFamily="2" charset="0"/>
              </a:rPr>
              <a:t> </a:t>
            </a:r>
            <a:r>
              <a:rPr lang="ru-RU" dirty="0" err="1">
                <a:latin typeface="Helvetica Neue" panose="02000503000000020004" pitchFamily="2" charset="0"/>
              </a:rPr>
              <a:t>картки</a:t>
            </a:r>
            <a:r>
              <a:rPr lang="ru-RU" dirty="0">
                <a:latin typeface="Helvetica Neue" panose="02000503000000020004" pitchFamily="2" charset="0"/>
              </a:rPr>
              <a:t> </a:t>
            </a:r>
            <a:r>
              <a:rPr lang="ru-RU" dirty="0" err="1">
                <a:latin typeface="Helvetica Neue" panose="02000503000000020004" pitchFamily="2" charset="0"/>
              </a:rPr>
              <a:t>тощо</a:t>
            </a:r>
            <a:r>
              <a:rPr lang="ru-RU" dirty="0">
                <a:latin typeface="Helvetica Neue" panose="02000503000000020004" pitchFamily="2" charset="0"/>
              </a:rPr>
              <a:t>.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Форми</a:t>
            </a:r>
            <a:r>
              <a:rPr lang="ru-RU" dirty="0">
                <a:effectLst/>
                <a:latin typeface="Helvetica Neue" panose="02000503000000020004" pitchFamily="2" charset="0"/>
              </a:rPr>
              <a:t> і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критерії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оцінювання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залежать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від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конкретної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ситуації</a:t>
            </a:r>
            <a:r>
              <a:rPr lang="ru-RU" dirty="0">
                <a:latin typeface="Helvetica Neue" panose="02000503000000020004" pitchFamily="2" charset="0"/>
              </a:rPr>
              <a:t>.</a:t>
            </a:r>
            <a:endParaRPr lang="ru-RU" dirty="0">
              <a:effectLst/>
              <a:latin typeface="Helvetica Neue" panose="02000503000000020004" pitchFamily="2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278291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3545AB6F-D636-4E86-A7F6-7AAEB9B5E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0"/>
            <a:ext cx="4486656" cy="1141497"/>
          </a:xfrm>
        </p:spPr>
        <p:txBody>
          <a:bodyPr/>
          <a:lstStyle/>
          <a:p>
            <a:endParaRPr lang="ru-UA" dirty="0"/>
          </a:p>
        </p:txBody>
      </p:sp>
      <p:graphicFrame>
        <p:nvGraphicFramePr>
          <p:cNvPr id="10" name="Объект 4">
            <a:extLst>
              <a:ext uri="{FF2B5EF4-FFF2-40B4-BE49-F238E27FC236}">
                <a16:creationId xmlns:a16="http://schemas.microsoft.com/office/drawing/2014/main" id="{5EABE592-6AA8-CACB-1B88-E91A11458C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9371012"/>
              </p:ext>
            </p:extLst>
          </p:nvPr>
        </p:nvGraphicFramePr>
        <p:xfrm>
          <a:off x="6736080" y="804672"/>
          <a:ext cx="4815840" cy="5248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Текст 5">
            <a:extLst>
              <a:ext uri="{FF2B5EF4-FFF2-40B4-BE49-F238E27FC236}">
                <a16:creationId xmlns:a16="http://schemas.microsoft.com/office/drawing/2014/main" id="{EC720872-A2E5-CB97-9108-B8B65951BA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86028" y="1435368"/>
            <a:ext cx="3880262" cy="4723694"/>
          </a:xfrm>
        </p:spPr>
        <p:txBody>
          <a:bodyPr>
            <a:normAutofit/>
          </a:bodyPr>
          <a:lstStyle/>
          <a:p>
            <a:r>
              <a:rPr lang="ru-RU" sz="1800" dirty="0" err="1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Традиційне</a:t>
            </a:r>
            <a:r>
              <a:rPr lang="ru-RU" sz="1800" dirty="0">
                <a:solidFill>
                  <a:schemeClr val="tx1"/>
                </a:solidFill>
                <a:latin typeface="Helvetica Neue" panose="02000503000000020004" pitchFamily="2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оцінювання</a:t>
            </a:r>
            <a:endParaRPr lang="ru-RU" sz="1800" dirty="0">
              <a:solidFill>
                <a:schemeClr val="tx1"/>
              </a:solidFill>
              <a:effectLst/>
              <a:latin typeface="Helvetica Neue" panose="02000503000000020004" pitchFamily="2" charset="0"/>
            </a:endParaRPr>
          </a:p>
          <a:p>
            <a:endParaRPr lang="ru-RU" sz="1800" dirty="0">
              <a:effectLst/>
              <a:latin typeface="Helvetica Neue" panose="02000503000000020004" pitchFamily="2" charset="0"/>
            </a:endParaRP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ru-RU" sz="1800" dirty="0" err="1">
                <a:effectLst/>
                <a:latin typeface="Helvetica Neue" panose="02000503000000020004" pitchFamily="2" charset="0"/>
              </a:rPr>
              <a:t>Оцінювання</a:t>
            </a:r>
            <a:r>
              <a:rPr lang="ru-RU" sz="1800" dirty="0">
                <a:effectLst/>
                <a:latin typeface="Helvetica Neue" panose="02000503000000020004" pitchFamily="2" charset="0"/>
              </a:rPr>
              <a:t> </a:t>
            </a:r>
            <a:r>
              <a:rPr lang="ru-RU" sz="1800" dirty="0" err="1">
                <a:effectLst/>
                <a:latin typeface="Helvetica Neue" panose="02000503000000020004" pitchFamily="2" charset="0"/>
              </a:rPr>
              <a:t>знань</a:t>
            </a:r>
            <a:r>
              <a:rPr lang="ru-RU" sz="1800" dirty="0">
                <a:latin typeface="Helvetica Neue" panose="02000503000000020004" pitchFamily="2" charset="0"/>
              </a:rPr>
              <a:t> </a:t>
            </a:r>
            <a:r>
              <a:rPr lang="ru-RU" sz="1800" dirty="0">
                <a:effectLst/>
                <a:latin typeface="Helvetica Neue" panose="02000503000000020004" pitchFamily="2" charset="0"/>
              </a:rPr>
              <a:t>предмета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endParaRPr lang="uk-UA" sz="1800" dirty="0">
              <a:latin typeface="Helvetica Neue" panose="02000503000000020004" pitchFamily="2" charset="0"/>
            </a:endParaRP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ru-RU" sz="1800" dirty="0" err="1">
                <a:effectLst/>
                <a:latin typeface="Helvetica Neue" panose="02000503000000020004" pitchFamily="2" charset="0"/>
              </a:rPr>
              <a:t>Оцінювання</a:t>
            </a:r>
            <a:r>
              <a:rPr lang="ru-RU" sz="1800" dirty="0">
                <a:latin typeface="Helvetica Neue" panose="02000503000000020004" pitchFamily="2" charset="0"/>
              </a:rPr>
              <a:t> </a:t>
            </a:r>
            <a:r>
              <a:rPr lang="ru-RU" sz="1800" dirty="0" err="1">
                <a:effectLst/>
                <a:latin typeface="Helvetica Neue" panose="02000503000000020004" pitchFamily="2" charset="0"/>
              </a:rPr>
              <a:t>кінцевого</a:t>
            </a:r>
            <a:r>
              <a:rPr lang="ru-RU" sz="1800" dirty="0">
                <a:effectLst/>
                <a:latin typeface="Helvetica Neue" panose="02000503000000020004" pitchFamily="2" charset="0"/>
              </a:rPr>
              <a:t> результату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endParaRPr lang="ru-RU" sz="1800" dirty="0">
              <a:effectLst/>
              <a:latin typeface="Helvetica Neue" panose="02000503000000020004" pitchFamily="2" charset="0"/>
            </a:endParaRP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ru-RU" sz="1800" dirty="0" err="1">
                <a:effectLst/>
                <a:latin typeface="Helvetica Neue" panose="02000503000000020004" pitchFamily="2" charset="0"/>
              </a:rPr>
              <a:t>Оцінювання</a:t>
            </a:r>
            <a:r>
              <a:rPr lang="ru-RU" sz="1800" dirty="0">
                <a:effectLst/>
                <a:latin typeface="Helvetica Neue" panose="02000503000000020004" pitchFamily="2" charset="0"/>
              </a:rPr>
              <a:t> </a:t>
            </a:r>
            <a:r>
              <a:rPr lang="ru-RU" sz="1800" dirty="0" err="1">
                <a:effectLst/>
                <a:latin typeface="Helvetica Neue" panose="02000503000000020004" pitchFamily="2" charset="0"/>
              </a:rPr>
              <a:t>вчителем</a:t>
            </a:r>
            <a:endParaRPr lang="ru-RU" sz="1800" dirty="0">
              <a:effectLst/>
              <a:latin typeface="Helvetica Neue" panose="02000503000000020004" pitchFamily="2" charset="0"/>
            </a:endParaRPr>
          </a:p>
          <a:p>
            <a:pPr marL="285750" indent="-285750" algn="l">
              <a:buFont typeface="Courier New" panose="02070309020205020404" pitchFamily="49" charset="0"/>
              <a:buChar char="o"/>
            </a:pPr>
            <a:endParaRPr lang="ru-RU" sz="1800" dirty="0">
              <a:latin typeface="Helvetica Neue" panose="02000503000000020004" pitchFamily="2" charset="0"/>
            </a:endParaRP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latin typeface="Helvetica Neue" panose="02000503000000020004" pitchFamily="2" charset="0"/>
              </a:rPr>
              <a:t> </a:t>
            </a:r>
            <a:r>
              <a:rPr lang="ru-RU" sz="1800" dirty="0" err="1">
                <a:effectLst/>
                <a:latin typeface="Helvetica Neue" panose="02000503000000020004" pitchFamily="2" charset="0"/>
              </a:rPr>
              <a:t>Отримання</a:t>
            </a:r>
            <a:r>
              <a:rPr lang="ru-RU" sz="1800" dirty="0">
                <a:effectLst/>
                <a:latin typeface="Helvetica Neue" panose="02000503000000020004" pitchFamily="2" charset="0"/>
              </a:rPr>
              <a:t> </a:t>
            </a:r>
            <a:r>
              <a:rPr lang="ru-RU" sz="1800" dirty="0" err="1">
                <a:effectLst/>
                <a:latin typeface="Helvetica Neue" panose="02000503000000020004" pitchFamily="2" charset="0"/>
              </a:rPr>
              <a:t>звіту</a:t>
            </a:r>
            <a:r>
              <a:rPr lang="ru-RU" sz="1800" dirty="0">
                <a:effectLst/>
                <a:latin typeface="Helvetica Neue" panose="02000503000000020004" pitchFamily="2" charset="0"/>
              </a:rPr>
              <a:t> про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ru-RU" sz="1800" dirty="0" err="1">
                <a:effectLst/>
                <a:latin typeface="Helvetica Neue" panose="02000503000000020004" pitchFamily="2" charset="0"/>
              </a:rPr>
              <a:t>результати</a:t>
            </a:r>
            <a:r>
              <a:rPr lang="ru-RU" sz="1800" dirty="0">
                <a:effectLst/>
                <a:latin typeface="Helvetica Neue" panose="02000503000000020004" pitchFamily="2" charset="0"/>
              </a:rPr>
              <a:t> </a:t>
            </a:r>
            <a:r>
              <a:rPr lang="ru-RU" sz="1800" dirty="0" err="1">
                <a:effectLst/>
                <a:latin typeface="Helvetica Neue" panose="02000503000000020004" pitchFamily="2" charset="0"/>
              </a:rPr>
              <a:t>навчання</a:t>
            </a:r>
            <a:endParaRPr lang="ru-RU" sz="1800" dirty="0">
              <a:effectLst/>
              <a:latin typeface="Helvetica Neue" panose="02000503000000020004" pitchFamily="2" charset="0"/>
            </a:endParaRP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ru-RU" sz="1800" dirty="0" err="1">
                <a:effectLst/>
                <a:latin typeface="Helvetica Neue" panose="02000503000000020004" pitchFamily="2" charset="0"/>
              </a:rPr>
              <a:t>учнів</a:t>
            </a:r>
            <a:r>
              <a:rPr lang="ru-RU" sz="1800" dirty="0">
                <a:effectLst/>
                <a:latin typeface="Helvetica Neue" panose="02000503000000020004" pitchFamily="2" charset="0"/>
              </a:rPr>
              <a:t>, </a:t>
            </a:r>
            <a:r>
              <a:rPr lang="ru-RU" sz="1800" dirty="0" err="1">
                <a:effectLst/>
                <a:latin typeface="Helvetica Neue" panose="02000503000000020004" pitchFamily="2" charset="0"/>
              </a:rPr>
              <a:t>їх</a:t>
            </a:r>
            <a:r>
              <a:rPr lang="ru-RU" sz="1800" dirty="0">
                <a:effectLst/>
                <a:latin typeface="Helvetica Neue" panose="02000503000000020004" pitchFamily="2" charset="0"/>
              </a:rPr>
              <a:t> </a:t>
            </a:r>
            <a:r>
              <a:rPr lang="ru-RU" sz="1800" dirty="0" err="1">
                <a:effectLst/>
                <a:latin typeface="Helvetica Neue" panose="02000503000000020004" pitchFamily="2" charset="0"/>
              </a:rPr>
              <a:t>ранжування</a:t>
            </a:r>
            <a:endParaRPr lang="ru-RU" sz="1800" dirty="0">
              <a:effectLst/>
              <a:latin typeface="Helvetica Neue" panose="02000503000000020004" pitchFamily="2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278661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646811EC-4168-5531-596A-98D0DED5E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</a:t>
            </a:r>
            <a:r>
              <a:rPr lang="ru-UA" dirty="0"/>
              <a:t>ормувальне оцінювання надає можливість 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E8AEEE3-EF5B-76B6-BC9F-EAD3AEF6DCA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Д</a:t>
            </a:r>
            <a:r>
              <a:rPr lang="ru-UA" dirty="0"/>
              <a:t>ля вчителя </a:t>
            </a:r>
          </a:p>
          <a:p>
            <a:r>
              <a:rPr lang="ru-RU" dirty="0" err="1">
                <a:effectLst/>
                <a:latin typeface="Helvetica Neue" panose="02000503000000020004" pitchFamily="2" charset="0"/>
              </a:rPr>
              <a:t>чітко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сформулювати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освітній</a:t>
            </a:r>
            <a:r>
              <a:rPr lang="ru-RU" dirty="0">
                <a:effectLst/>
                <a:latin typeface="Helvetica Neue" panose="02000503000000020004" pitchFamily="2" charset="0"/>
              </a:rPr>
              <a:t> результат,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який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потрібно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отримати</a:t>
            </a:r>
            <a:r>
              <a:rPr lang="ru-RU" dirty="0">
                <a:effectLst/>
                <a:latin typeface="Helvetica Neue" panose="02000503000000020004" pitchFamily="2" charset="0"/>
              </a:rPr>
              <a:t> та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оцінити</a:t>
            </a:r>
            <a:r>
              <a:rPr lang="ru-RU" dirty="0">
                <a:effectLst/>
                <a:latin typeface="Helvetica Neue" panose="02000503000000020004" pitchFamily="2" charset="0"/>
              </a:rPr>
              <a:t> в кожному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окремому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випадку</a:t>
            </a:r>
            <a:r>
              <a:rPr lang="ru-RU" dirty="0">
                <a:effectLst/>
                <a:latin typeface="Helvetica Neue" panose="02000503000000020004" pitchFamily="2" charset="0"/>
              </a:rPr>
              <a:t> та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організувати</a:t>
            </a:r>
            <a:r>
              <a:rPr lang="ru-RU" dirty="0">
                <a:effectLst/>
                <a:latin typeface="Helvetica Neue" panose="02000503000000020004" pitchFamily="2" charset="0"/>
              </a:rPr>
              <a:t>,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відповідно</a:t>
            </a:r>
            <a:r>
              <a:rPr lang="ru-RU" dirty="0">
                <a:effectLst/>
                <a:latin typeface="Helvetica Neue" panose="02000503000000020004" pitchFamily="2" charset="0"/>
              </a:rPr>
              <a:t> до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цього</a:t>
            </a:r>
            <a:r>
              <a:rPr lang="ru-RU" dirty="0">
                <a:effectLst/>
                <a:latin typeface="Helvetica Neue" panose="02000503000000020004" pitchFamily="2" charset="0"/>
              </a:rPr>
              <a:t>, свою роботу;</a:t>
            </a:r>
          </a:p>
          <a:p>
            <a:r>
              <a:rPr lang="ru-RU" dirty="0" err="1">
                <a:effectLst/>
                <a:latin typeface="Helvetica Neue" panose="02000503000000020004" pitchFamily="2" charset="0"/>
              </a:rPr>
              <a:t>зробити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учня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субʼєктом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освітньої</a:t>
            </a:r>
            <a:r>
              <a:rPr lang="ru-RU" dirty="0">
                <a:effectLst/>
                <a:latin typeface="Helvetica Neue" panose="02000503000000020004" pitchFamily="2" charset="0"/>
              </a:rPr>
              <a:t> та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оцінювальної</a:t>
            </a:r>
            <a:r>
              <a:rPr lang="ru-RU" dirty="0">
                <a:latin typeface="Helvetica Neue" panose="02000503000000020004" pitchFamily="2" charset="0"/>
              </a:rPr>
              <a:t> </a:t>
            </a:r>
            <a:r>
              <a:rPr lang="ru-RU" dirty="0" err="1">
                <a:latin typeface="Helvetica Neue" panose="02000503000000020004" pitchFamily="2" charset="0"/>
              </a:rPr>
              <a:t>д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іяльності</a:t>
            </a:r>
            <a:endParaRPr lang="ru-RU" dirty="0">
              <a:effectLst/>
              <a:latin typeface="Helvetica Neue" panose="02000503000000020004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ru-UA" dirty="0"/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2CBB7025-0A20-E6D4-EED9-92F336A3543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Д</a:t>
            </a:r>
            <a:r>
              <a:rPr lang="ru-UA" dirty="0"/>
              <a:t>ля учнів </a:t>
            </a:r>
          </a:p>
          <a:p>
            <a:r>
              <a:rPr lang="ru-RU" dirty="0" err="1">
                <a:effectLst/>
                <a:latin typeface="Helvetica Neue" panose="02000503000000020004" pitchFamily="2" charset="0"/>
              </a:rPr>
              <a:t>вчитися</a:t>
            </a:r>
            <a:r>
              <a:rPr lang="ru-RU" dirty="0">
                <a:effectLst/>
                <a:latin typeface="Helvetica Neue" panose="02000503000000020004" pitchFamily="2" charset="0"/>
              </a:rPr>
              <a:t> на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помилках</a:t>
            </a:r>
            <a:r>
              <a:rPr lang="ru-RU" dirty="0">
                <a:effectLst/>
                <a:latin typeface="Helvetica Neue" panose="02000503000000020004" pitchFamily="2" charset="0"/>
              </a:rPr>
              <a:t>;</a:t>
            </a:r>
          </a:p>
          <a:p>
            <a:r>
              <a:rPr lang="ru-RU" dirty="0">
                <a:effectLst/>
                <a:latin typeface="Helvetica Neue" panose="02000503000000020004" pitchFamily="2" charset="0"/>
              </a:rPr>
              <a:t>﻿﻿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зрозуміти</a:t>
            </a:r>
            <a:r>
              <a:rPr lang="ru-RU" dirty="0">
                <a:effectLst/>
                <a:latin typeface="Helvetica Neue" panose="02000503000000020004" pitchFamily="2" charset="0"/>
              </a:rPr>
              <a:t>,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що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є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важливим</a:t>
            </a:r>
            <a:r>
              <a:rPr lang="ru-RU" dirty="0">
                <a:effectLst/>
                <a:latin typeface="Helvetica Neue" panose="02000503000000020004" pitchFamily="2" charset="0"/>
              </a:rPr>
              <a:t>, а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що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другорядним</a:t>
            </a:r>
            <a:r>
              <a:rPr lang="ru-RU" dirty="0">
                <a:effectLst/>
                <a:latin typeface="Helvetica Neue" panose="02000503000000020004" pitchFamily="2" charset="0"/>
              </a:rPr>
              <a:t>;</a:t>
            </a:r>
          </a:p>
          <a:p>
            <a:r>
              <a:rPr lang="ru-RU" dirty="0" err="1">
                <a:effectLst/>
                <a:latin typeface="Helvetica Neue" panose="02000503000000020004" pitchFamily="2" charset="0"/>
              </a:rPr>
              <a:t>розуміти</a:t>
            </a:r>
            <a:r>
              <a:rPr lang="ru-RU" dirty="0">
                <a:effectLst/>
                <a:latin typeface="Helvetica Neue" panose="02000503000000020004" pitchFamily="2" charset="0"/>
              </a:rPr>
              <a:t>, в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яких</a:t>
            </a:r>
            <a:r>
              <a:rPr lang="ru-RU" dirty="0">
                <a:effectLst/>
                <a:latin typeface="Helvetica Neue" panose="02000503000000020004" pitchFamily="2" charset="0"/>
              </a:rPr>
              <a:t> видах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діяльності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є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успіхи</a:t>
            </a:r>
            <a:r>
              <a:rPr lang="ru-RU" dirty="0">
                <a:effectLst/>
                <a:latin typeface="Helvetica Neue" panose="02000503000000020004" pitchFamily="2" charset="0"/>
              </a:rPr>
              <a:t>;</a:t>
            </a:r>
          </a:p>
          <a:p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визначити</a:t>
            </a:r>
            <a:r>
              <a:rPr lang="ru-RU" dirty="0">
                <a:effectLst/>
                <a:latin typeface="Helvetica Neue" panose="02000503000000020004" pitchFamily="2" charset="0"/>
              </a:rPr>
              <a:t>,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чого</a:t>
            </a:r>
            <a:r>
              <a:rPr lang="ru-RU" dirty="0">
                <a:effectLst/>
                <a:latin typeface="Helvetica Neue" panose="02000503000000020004" pitchFamily="2" charset="0"/>
              </a:rPr>
              <a:t> вони не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знають</a:t>
            </a:r>
            <a:r>
              <a:rPr lang="ru-RU" dirty="0">
                <a:effectLst/>
                <a:latin typeface="Helvetica Neue" panose="02000503000000020004" pitchFamily="2" charset="0"/>
              </a:rPr>
              <a:t>;</a:t>
            </a:r>
          </a:p>
          <a:p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визначити</a:t>
            </a:r>
            <a:r>
              <a:rPr lang="ru-RU" dirty="0">
                <a:effectLst/>
                <a:latin typeface="Helvetica Neue" panose="02000503000000020004" pitchFamily="2" charset="0"/>
              </a:rPr>
              <a:t>,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чого</a:t>
            </a:r>
            <a:r>
              <a:rPr lang="ru-RU" dirty="0">
                <a:effectLst/>
                <a:latin typeface="Helvetica Neue" panose="02000503000000020004" pitchFamily="2" charset="0"/>
              </a:rPr>
              <a:t> вони не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вміють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робити</a:t>
            </a:r>
            <a:endParaRPr lang="ru-RU" dirty="0">
              <a:effectLst/>
              <a:latin typeface="Helvetica Neue" panose="02000503000000020004" pitchFamily="2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175284185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34</TotalTime>
  <Words>320</Words>
  <Application>Microsoft Macintosh PowerPoint</Application>
  <PresentationFormat>Широкоэкранный</PresentationFormat>
  <Paragraphs>51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Corbel</vt:lpstr>
      <vt:lpstr>Courier New</vt:lpstr>
      <vt:lpstr>Gill Sans MT</vt:lpstr>
      <vt:lpstr>Helvetica Neue</vt:lpstr>
      <vt:lpstr>Посылка</vt:lpstr>
      <vt:lpstr>Особливості викладання нуш </vt:lpstr>
      <vt:lpstr>Формувальне оцінювання – один із ключових чинників якісної освіти </vt:lpstr>
      <vt:lpstr>Презентация PowerPoint</vt:lpstr>
      <vt:lpstr>В центрі уваги –  учень </vt:lpstr>
      <vt:lpstr>Презентация PowerPoint</vt:lpstr>
      <vt:lpstr>Формувальне оцінювання надає можливість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Особливості викладання нуш </dc:title>
  <dc:creator>Kostik Lf</dc:creator>
  <cp:lastModifiedBy>Kostik Lf</cp:lastModifiedBy>
  <cp:revision>1</cp:revision>
  <dcterms:created xsi:type="dcterms:W3CDTF">2022-11-20T17:31:07Z</dcterms:created>
  <dcterms:modified xsi:type="dcterms:W3CDTF">2022-11-20T18:05:54Z</dcterms:modified>
</cp:coreProperties>
</file>