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4" r:id="rId2"/>
    <p:sldId id="256" r:id="rId3"/>
    <p:sldId id="257" r:id="rId4"/>
    <p:sldId id="263" r:id="rId5"/>
    <p:sldId id="270" r:id="rId6"/>
    <p:sldId id="29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>
      <p:cViewPr>
        <p:scale>
          <a:sx n="50" d="100"/>
          <a:sy n="50" d="100"/>
        </p:scale>
        <p:origin x="-64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207F7-EE40-4682-8955-942F1F480B5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87FBE-5BE1-4B79-853B-6F008755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7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7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0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1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6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8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B168-6EC5-4081-8D6A-576CB14654B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DFD2-0E44-4863-AA0D-47BF43A76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ºÑÐµÐ°ÑÐ¸Ð²Ð½ÑÐ¹ ÑÐ¾Ð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b="7744"/>
          <a:stretch/>
        </p:blipFill>
        <p:spPr bwMode="auto">
          <a:xfrm>
            <a:off x="0" y="0"/>
            <a:ext cx="123226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4" y="153834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 </a:t>
            </a:r>
            <a:r>
              <a:rPr lang="uk-UA" sz="6000" b="1" dirty="0" smtClean="0">
                <a:latin typeface="Monotype Corsiva" panose="03010101010201010101" pitchFamily="66" charset="0"/>
              </a:rPr>
              <a:t>–</a:t>
            </a:r>
            <a:r>
              <a:rPr lang="uk-UA" sz="6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uk-UA" sz="6000" b="1" dirty="0" smtClean="0">
                <a:latin typeface="Monotype Corsiva" panose="03010101010201010101" pitchFamily="66" charset="0"/>
              </a:rPr>
              <a:t>уміння навчатись і працювати</a:t>
            </a:r>
          </a:p>
          <a:p>
            <a:pPr marL="0" indent="0">
              <a:buNone/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</a:t>
            </a:r>
            <a:r>
              <a:rPr lang="uk-UA" sz="6000" b="1" dirty="0" smtClean="0">
                <a:latin typeface="Monotype Corsiva" panose="03010101010201010101" pitchFamily="66" charset="0"/>
              </a:rPr>
              <a:t> – співпраця       </a:t>
            </a:r>
          </a:p>
          <a:p>
            <a:pPr marL="0" indent="0">
              <a:buNone/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</a:t>
            </a:r>
            <a:r>
              <a:rPr lang="uk-UA" sz="6000" b="1" dirty="0" smtClean="0">
                <a:latin typeface="Monotype Corsiva" panose="03010101010201010101" pitchFamily="66" charset="0"/>
              </a:rPr>
              <a:t> – подолання труднощів</a:t>
            </a:r>
          </a:p>
          <a:p>
            <a:pPr marL="0" indent="0">
              <a:buNone/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І </a:t>
            </a:r>
            <a:r>
              <a:rPr lang="uk-UA" sz="6000" b="1" dirty="0" smtClean="0">
                <a:latin typeface="Monotype Corsiva" panose="03010101010201010101" pitchFamily="66" charset="0"/>
              </a:rPr>
              <a:t>– ініціативність</a:t>
            </a:r>
          </a:p>
          <a:p>
            <a:pPr marL="0" indent="0">
              <a:buNone/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Х </a:t>
            </a:r>
            <a:r>
              <a:rPr lang="uk-UA" sz="6000" b="1" dirty="0" smtClean="0">
                <a:latin typeface="Monotype Corsiva" panose="03010101010201010101" pitchFamily="66" charset="0"/>
              </a:rPr>
              <a:t>– хороший настрій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Ð³Ð¾Ð»ÑÐ±Ð¾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ergey\Desktop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6" y="681038"/>
            <a:ext cx="10597243" cy="56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³Ð¾Ð»ÑÐ±Ð¾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" y="-400645"/>
            <a:ext cx="12184464" cy="81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818548" y="150127"/>
            <a:ext cx="6020652" cy="21972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6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Бліц-опитування</a:t>
            </a:r>
            <a:endParaRPr lang="ru-RU" sz="6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0871" y="2347415"/>
            <a:ext cx="10871201" cy="451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 З Сонця і 8 планет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Сонце, Меркурій, Венера, Земля, Марс, Юпітер, Сатурн, Уран, Нептун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Нерухоме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latin typeface="Times New Roman"/>
                <a:ea typeface="Calibri"/>
                <a:cs typeface="Times New Roman"/>
              </a:rPr>
              <a:t>Рухомі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Зірка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Зміна 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пори </a:t>
            </a:r>
            <a:r>
              <a:rPr lang="uk-UA" sz="2800" dirty="0" smtClean="0">
                <a:latin typeface="Times New Roman"/>
                <a:ea typeface="Calibri"/>
                <a:cs typeface="Times New Roman"/>
              </a:rPr>
              <a:t>року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Зміна 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дня і ночі</a:t>
            </a:r>
            <a:br>
              <a:rPr lang="uk-UA" sz="2800" dirty="0">
                <a:latin typeface="Times New Roman"/>
                <a:ea typeface="Calibri"/>
                <a:cs typeface="Times New Roman"/>
              </a:rPr>
            </a:br>
            <a:endParaRPr lang="ru-RU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2" name="Picture 4" descr="ÐÐ°ÑÑÐ¸Ð½ÐºÐ¸ Ð¿Ð¾ Ð·Ð°Ð¿ÑÐ¾ÑÑ Ð²ÑÐºÑÐ¾ÑÐ¸Ð½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8" y="223340"/>
            <a:ext cx="25527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47" y="1501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67340" y="609983"/>
            <a:ext cx="7407964" cy="12320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atin typeface="Monotype Corsiva" panose="03010101010201010101" pitchFamily="66" charset="0"/>
              </a:rPr>
              <a:t>Фази Місяця</a:t>
            </a:r>
            <a:endParaRPr lang="ru-RU" sz="88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13255"/>
            <a:ext cx="11563350" cy="271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5" y="3363686"/>
            <a:ext cx="11117864" cy="2971800"/>
          </a:xfrm>
        </p:spPr>
        <p:txBody>
          <a:bodyPr>
            <a:noAutofit/>
          </a:bodyPr>
          <a:lstStyle/>
          <a:p>
            <a:pPr marL="588645" marR="283210"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9600" b="1" i="1" dirty="0">
                <a:latin typeface="Times New Roman"/>
                <a:ea typeface="Times New Roman"/>
                <a:cs typeface="Times New Roman"/>
              </a:rPr>
              <a:t>С  -------  З-----	М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9600" dirty="0">
                <a:latin typeface="Times New Roman"/>
                <a:ea typeface="Calibri"/>
                <a:cs typeface="Times New Roman"/>
              </a:rPr>
            </a:br>
            <a:r>
              <a:rPr lang="uk-UA" sz="9600" b="1" i="1" dirty="0">
                <a:latin typeface="Times New Roman"/>
                <a:ea typeface="Times New Roman"/>
                <a:cs typeface="Times New Roman"/>
              </a:rPr>
              <a:t>С  -------- М-----	З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9600" dirty="0">
                <a:latin typeface="Times New Roman"/>
                <a:ea typeface="Calibri"/>
                <a:cs typeface="Times New Roman"/>
              </a:rPr>
            </a:b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6801" y="742887"/>
            <a:ext cx="7407964" cy="12320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atin typeface="Monotype Corsiva" panose="03010101010201010101" pitchFamily="66" charset="0"/>
              </a:rPr>
              <a:t>Показуха</a:t>
            </a:r>
            <a:endParaRPr lang="ru-RU" sz="8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урок!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4" descr="ÐÐ°ÑÑÐ¸Ð½ÐºÐ¸ Ð¿Ð¾ Ð·Ð°Ð¿ÑÐ¾ÑÑ ÑÐºÑÐ°ÑÐ½ÐµÑ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87" y="1569717"/>
            <a:ext cx="6241026" cy="50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65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  -------  З----- М С  -------- М----- З </vt:lpstr>
      <vt:lpstr>Дякую за урок!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Добрий день.Усміхніться один одному,подумки побажайте успіхів на цілий день.Для того,щоб впоратися на уроці з завданнями,будьте старанними і слухняними.</dc:title>
  <dc:creator>Анна</dc:creator>
  <cp:lastModifiedBy>Sergey</cp:lastModifiedBy>
  <cp:revision>66</cp:revision>
  <cp:lastPrinted>2022-11-22T14:16:51Z</cp:lastPrinted>
  <dcterms:created xsi:type="dcterms:W3CDTF">2018-04-03T05:03:46Z</dcterms:created>
  <dcterms:modified xsi:type="dcterms:W3CDTF">2023-03-15T21:17:35Z</dcterms:modified>
</cp:coreProperties>
</file>