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7" r:id="rId5"/>
    <p:sldId id="259" r:id="rId6"/>
    <p:sldId id="260" r:id="rId7"/>
    <p:sldId id="265" r:id="rId8"/>
    <p:sldId id="266" r:id="rId9"/>
    <p:sldId id="267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7FE36F-73ED-4D3C-A3B2-76B4CC1FB2C9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B7F091-9904-449D-97D7-2DC7D8034E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eme-arsenal.com/memes/6eb0717c1db4fd398f312ef918b00e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29" y="692696"/>
            <a:ext cx="41320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15719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HELLO!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Хомяк с набитыми щеками - 59 фото: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unart.pro/uploads/posts/2022-05/1653605840_10-funart-pro-p-khomyak-v-panike-krasivo-fot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557592" cy="54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Хом'яки часто стають героями курйозних картинок та мемі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3"/>
          <a:stretch/>
        </p:blipFill>
        <p:spPr bwMode="auto">
          <a:xfrm>
            <a:off x="1331640" y="923636"/>
            <a:ext cx="5953125" cy="49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2" y="294763"/>
            <a:ext cx="70008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чка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3" b="94815" l="6294" r="84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4333" r="15213" b="2346"/>
          <a:stretch/>
        </p:blipFill>
        <p:spPr bwMode="auto">
          <a:xfrm rot="1127312">
            <a:off x="2805754" y="2974935"/>
            <a:ext cx="3034005" cy="29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nt.e-zoo.com.ua/img/uploads/blog/a/img-cms-homyak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176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ртфель школьный каркасный SMART PG-11 Style 558050 - купить в Киеве,  выгодная цена на Школьные рюкзаки в интернет магазине брендовых сумок  stunner.com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00" b="85600" l="3429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" t="14881" r="7531" b="14194"/>
          <a:stretch/>
        </p:blipFill>
        <p:spPr bwMode="auto">
          <a:xfrm>
            <a:off x="4481341" y="4149080"/>
            <a:ext cx="1152128" cy="16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1nR-Yx19iDcFzFEBGu-erM3HPhPd6beEgyNOBzjSWT3ifv-7Md8EfQFWNy2i3fUQRyVE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3" y="692696"/>
            <a:ext cx="76255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ниги — PAS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5" b="98308" l="1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058">
            <a:off x="3129787" y="2679913"/>
            <a:ext cx="2754966" cy="23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Хом'яки пробують на зуб що завгод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упити простий олівець з гумкою 2В MARCO Superb Writer оптом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8250" l="40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373">
            <a:off x="971599" y="1022876"/>
            <a:ext cx="5157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5400600" cy="5400600"/>
          </a:xfrm>
          <a:prstGeom prst="rect">
            <a:avLst/>
          </a:prstGeom>
        </p:spPr>
      </p:pic>
      <p:pic>
        <p:nvPicPr>
          <p:cNvPr id="5" name="Picture 2" descr="Пенал Kite Wow Cats K22-662-5 | kite-u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0" b="818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319127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2412"/>
            <a:ext cx="4953000" cy="6353175"/>
          </a:xfrm>
          <a:prstGeom prst="rect">
            <a:avLst/>
          </a:prstGeom>
        </p:spPr>
      </p:pic>
      <p:pic>
        <p:nvPicPr>
          <p:cNvPr id="2050" name="Picture 2" descr="Стіл письмовий Декан купити недорого - MaxMebel | Украї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6" y="184482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836371" cy="4836371"/>
          </a:xfrm>
          <a:prstGeom prst="rect">
            <a:avLst/>
          </a:prstGeom>
        </p:spPr>
      </p:pic>
      <p:pic>
        <p:nvPicPr>
          <p:cNvPr id="1028" name="Picture 4" descr="Стільчик дерев'яний Arinwood Classic 1 ростова група 04-10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2563196" cy="31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2022-10-03T08:34:13Z</dcterms:created>
  <dcterms:modified xsi:type="dcterms:W3CDTF">2023-01-01T20:01:17Z</dcterms:modified>
</cp:coreProperties>
</file>